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0278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5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77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82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3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7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5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6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1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C1AF71-9F8A-4392-A3C1-E0DF75345D9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9BA761-BF09-4309-B8BC-7CC78F471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8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426EB85-D4F9-B9E7-F998-C0AFDE2532FC}"/>
              </a:ext>
            </a:extLst>
          </p:cNvPr>
          <p:cNvSpPr/>
          <p:nvPr/>
        </p:nvSpPr>
        <p:spPr>
          <a:xfrm>
            <a:off x="250036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A25997-277F-7B94-E314-BE928E59260D}"/>
              </a:ext>
            </a:extLst>
          </p:cNvPr>
          <p:cNvSpPr/>
          <p:nvPr/>
        </p:nvSpPr>
        <p:spPr>
          <a:xfrm>
            <a:off x="1199521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27E908-58F0-9E78-65C0-C63479CAD301}"/>
              </a:ext>
            </a:extLst>
          </p:cNvPr>
          <p:cNvSpPr/>
          <p:nvPr/>
        </p:nvSpPr>
        <p:spPr>
          <a:xfrm>
            <a:off x="2149006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878A3F6-257D-AE6F-674F-E034215DBA3E}"/>
              </a:ext>
            </a:extLst>
          </p:cNvPr>
          <p:cNvSpPr/>
          <p:nvPr/>
        </p:nvSpPr>
        <p:spPr>
          <a:xfrm>
            <a:off x="3098491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84921B-2CE1-D367-D906-148ECB1B940F}"/>
              </a:ext>
            </a:extLst>
          </p:cNvPr>
          <p:cNvSpPr/>
          <p:nvPr/>
        </p:nvSpPr>
        <p:spPr>
          <a:xfrm>
            <a:off x="4047976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3E43182-5DC2-3885-0815-B93B3D46C36B}"/>
              </a:ext>
            </a:extLst>
          </p:cNvPr>
          <p:cNvSpPr/>
          <p:nvPr/>
        </p:nvSpPr>
        <p:spPr>
          <a:xfrm>
            <a:off x="4997461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E4B0CD-9D02-34EA-8A22-EBFFC95B8953}"/>
              </a:ext>
            </a:extLst>
          </p:cNvPr>
          <p:cNvSpPr/>
          <p:nvPr/>
        </p:nvSpPr>
        <p:spPr>
          <a:xfrm>
            <a:off x="5946946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FDCC42-2A86-8E60-40C5-B80BB9C36813}"/>
              </a:ext>
            </a:extLst>
          </p:cNvPr>
          <p:cNvSpPr/>
          <p:nvPr/>
        </p:nvSpPr>
        <p:spPr>
          <a:xfrm>
            <a:off x="6896431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18FF34-C05C-9896-C865-9DBD6F772286}"/>
              </a:ext>
            </a:extLst>
          </p:cNvPr>
          <p:cNvSpPr/>
          <p:nvPr/>
        </p:nvSpPr>
        <p:spPr>
          <a:xfrm>
            <a:off x="7845916" y="1073974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7FAAD72-3788-1DBA-648B-729D47CF2C6C}"/>
              </a:ext>
            </a:extLst>
          </p:cNvPr>
          <p:cNvSpPr/>
          <p:nvPr/>
        </p:nvSpPr>
        <p:spPr>
          <a:xfrm>
            <a:off x="7845555" y="295335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EB424D-6309-FC83-0B83-25ED20E0147D}"/>
              </a:ext>
            </a:extLst>
          </p:cNvPr>
          <p:cNvSpPr/>
          <p:nvPr/>
        </p:nvSpPr>
        <p:spPr>
          <a:xfrm>
            <a:off x="7845194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8F35A64-480A-0E69-7B27-F0BB6583ABB6}"/>
              </a:ext>
            </a:extLst>
          </p:cNvPr>
          <p:cNvSpPr/>
          <p:nvPr/>
        </p:nvSpPr>
        <p:spPr>
          <a:xfrm>
            <a:off x="6896431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C0754E5-E5EE-BFD5-8390-D377D6D7554E}"/>
              </a:ext>
            </a:extLst>
          </p:cNvPr>
          <p:cNvSpPr/>
          <p:nvPr/>
        </p:nvSpPr>
        <p:spPr>
          <a:xfrm>
            <a:off x="5947668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A68089-7BF1-B261-F86A-A5D3B2332703}"/>
              </a:ext>
            </a:extLst>
          </p:cNvPr>
          <p:cNvSpPr/>
          <p:nvPr/>
        </p:nvSpPr>
        <p:spPr>
          <a:xfrm>
            <a:off x="4998905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D5A6E2E-6FF5-71E8-E1F5-7E3BC7224464}"/>
              </a:ext>
            </a:extLst>
          </p:cNvPr>
          <p:cNvSpPr/>
          <p:nvPr/>
        </p:nvSpPr>
        <p:spPr>
          <a:xfrm>
            <a:off x="4050142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208853C-3136-F049-4E13-7CFA1B0B85C9}"/>
              </a:ext>
            </a:extLst>
          </p:cNvPr>
          <p:cNvSpPr/>
          <p:nvPr/>
        </p:nvSpPr>
        <p:spPr>
          <a:xfrm>
            <a:off x="3101379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76C0079-B00A-5BE7-188A-D98DCAA75750}"/>
              </a:ext>
            </a:extLst>
          </p:cNvPr>
          <p:cNvSpPr/>
          <p:nvPr/>
        </p:nvSpPr>
        <p:spPr>
          <a:xfrm>
            <a:off x="2152616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8C9FD2E-FE6A-487E-2825-5CCA4BDF6C0E}"/>
              </a:ext>
            </a:extLst>
          </p:cNvPr>
          <p:cNvSpPr/>
          <p:nvPr/>
        </p:nvSpPr>
        <p:spPr>
          <a:xfrm>
            <a:off x="1203853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AF9FA71-77D6-0FAB-0950-944E3BDB789A}"/>
              </a:ext>
            </a:extLst>
          </p:cNvPr>
          <p:cNvSpPr/>
          <p:nvPr/>
        </p:nvSpPr>
        <p:spPr>
          <a:xfrm>
            <a:off x="255090" y="3890906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34D5A78-D952-D4F2-09E6-CE41F9F28BFB}"/>
              </a:ext>
            </a:extLst>
          </p:cNvPr>
          <p:cNvSpPr/>
          <p:nvPr/>
        </p:nvSpPr>
        <p:spPr>
          <a:xfrm>
            <a:off x="259180" y="482930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D1E6CDE-FA60-3B73-2FA2-A5E734F05636}"/>
              </a:ext>
            </a:extLst>
          </p:cNvPr>
          <p:cNvSpPr/>
          <p:nvPr/>
        </p:nvSpPr>
        <p:spPr>
          <a:xfrm>
            <a:off x="254126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D2BA1F0-1D37-D4A3-3706-5E07AEE771B1}"/>
              </a:ext>
            </a:extLst>
          </p:cNvPr>
          <p:cNvSpPr/>
          <p:nvPr/>
        </p:nvSpPr>
        <p:spPr>
          <a:xfrm>
            <a:off x="1208665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707DBB3-52E0-7A73-AB1F-90C65D540D90}"/>
              </a:ext>
            </a:extLst>
          </p:cNvPr>
          <p:cNvSpPr/>
          <p:nvPr/>
        </p:nvSpPr>
        <p:spPr>
          <a:xfrm>
            <a:off x="2163204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61BEA13-6702-E328-A38E-D3D7801C83C8}"/>
              </a:ext>
            </a:extLst>
          </p:cNvPr>
          <p:cNvSpPr/>
          <p:nvPr/>
        </p:nvSpPr>
        <p:spPr>
          <a:xfrm>
            <a:off x="3117743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DA0338-BFF1-738E-66B2-A3011E259A63}"/>
              </a:ext>
            </a:extLst>
          </p:cNvPr>
          <p:cNvSpPr/>
          <p:nvPr/>
        </p:nvSpPr>
        <p:spPr>
          <a:xfrm>
            <a:off x="4072282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337C035-E022-13D9-CDC1-A13380577D8C}"/>
              </a:ext>
            </a:extLst>
          </p:cNvPr>
          <p:cNvSpPr/>
          <p:nvPr/>
        </p:nvSpPr>
        <p:spPr>
          <a:xfrm>
            <a:off x="5026821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5962148-CFB5-311B-4B02-9F5E7B7C0CF7}"/>
              </a:ext>
            </a:extLst>
          </p:cNvPr>
          <p:cNvSpPr/>
          <p:nvPr/>
        </p:nvSpPr>
        <p:spPr>
          <a:xfrm>
            <a:off x="5981360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A4CD3BE-E3FE-D146-504A-6C7BC7FA91CA}"/>
              </a:ext>
            </a:extLst>
          </p:cNvPr>
          <p:cNvSpPr/>
          <p:nvPr/>
        </p:nvSpPr>
        <p:spPr>
          <a:xfrm>
            <a:off x="6935899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7FEC12F-5CE6-864F-B9AA-E17FC62A28FE}"/>
              </a:ext>
            </a:extLst>
          </p:cNvPr>
          <p:cNvSpPr/>
          <p:nvPr/>
        </p:nvSpPr>
        <p:spPr>
          <a:xfrm>
            <a:off x="7890438" y="5776842"/>
            <a:ext cx="949124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FCB66D9-2A9C-EF20-D449-59AB05B861D0}"/>
              </a:ext>
            </a:extLst>
          </p:cNvPr>
          <p:cNvCxnSpPr>
            <a:cxnSpLocks/>
          </p:cNvCxnSpPr>
          <p:nvPr/>
        </p:nvCxnSpPr>
        <p:spPr>
          <a:xfrm flipH="1">
            <a:off x="5533399" y="2109337"/>
            <a:ext cx="862600" cy="171922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D21CD9F-46BA-1811-8E1D-CD1E57297978}"/>
              </a:ext>
            </a:extLst>
          </p:cNvPr>
          <p:cNvCxnSpPr>
            <a:cxnSpLocks/>
          </p:cNvCxnSpPr>
          <p:nvPr/>
        </p:nvCxnSpPr>
        <p:spPr>
          <a:xfrm>
            <a:off x="2549478" y="4901811"/>
            <a:ext cx="1032719" cy="79253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A5D558A-46CE-FD4A-9F85-4238BC44CA83}"/>
              </a:ext>
            </a:extLst>
          </p:cNvPr>
          <p:cNvSpPr txBox="1"/>
          <p:nvPr/>
        </p:nvSpPr>
        <p:spPr>
          <a:xfrm>
            <a:off x="2161669" y="131275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3468AF-D53D-E491-F10B-A36075894915}"/>
              </a:ext>
            </a:extLst>
          </p:cNvPr>
          <p:cNvSpPr txBox="1"/>
          <p:nvPr/>
        </p:nvSpPr>
        <p:spPr>
          <a:xfrm>
            <a:off x="1203853" y="1312758"/>
            <a:ext cx="953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3EAC1B-2B0E-498D-A435-D91E8565AAC2}"/>
              </a:ext>
            </a:extLst>
          </p:cNvPr>
          <p:cNvSpPr txBox="1"/>
          <p:nvPr/>
        </p:nvSpPr>
        <p:spPr>
          <a:xfrm>
            <a:off x="18502" y="746317"/>
            <a:ext cx="8977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entury Gothic" panose="020B0502020202020204" pitchFamily="34" charset="0"/>
              </a:rPr>
              <a:t>Directions:</a:t>
            </a:r>
            <a:r>
              <a:rPr lang="en-US" sz="1100" dirty="0">
                <a:latin typeface="Century Gothic" panose="020B0502020202020204" pitchFamily="34" charset="0"/>
              </a:rPr>
              <a:t> Roll, move, and read. If you land on an arrow, you can move ahead by reading both letters or words.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3E6D1B9-D419-841F-9E1F-B6482DAAF8E3}"/>
              </a:ext>
            </a:extLst>
          </p:cNvPr>
          <p:cNvSpPr txBox="1"/>
          <p:nvPr/>
        </p:nvSpPr>
        <p:spPr>
          <a:xfrm>
            <a:off x="3097830" y="131275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C1D3400-3795-A5B1-998C-E8E47427E219}"/>
              </a:ext>
            </a:extLst>
          </p:cNvPr>
          <p:cNvSpPr txBox="1"/>
          <p:nvPr/>
        </p:nvSpPr>
        <p:spPr>
          <a:xfrm>
            <a:off x="4048755" y="1314779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7A347CE-53CE-644C-EACD-1A1F0E41A03E}"/>
              </a:ext>
            </a:extLst>
          </p:cNvPr>
          <p:cNvSpPr txBox="1"/>
          <p:nvPr/>
        </p:nvSpPr>
        <p:spPr>
          <a:xfrm>
            <a:off x="4998558" y="131275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96F5FD2-555B-1C61-2BE1-2D95DD0DB6CE}"/>
              </a:ext>
            </a:extLst>
          </p:cNvPr>
          <p:cNvSpPr txBox="1"/>
          <p:nvPr/>
        </p:nvSpPr>
        <p:spPr>
          <a:xfrm>
            <a:off x="5963237" y="130656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05E6D96-4E6A-9132-5101-AC7D18979962}"/>
              </a:ext>
            </a:extLst>
          </p:cNvPr>
          <p:cNvSpPr txBox="1"/>
          <p:nvPr/>
        </p:nvSpPr>
        <p:spPr>
          <a:xfrm>
            <a:off x="6887213" y="131275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16F418A-277A-B818-19AB-6DFD8CA49437}"/>
              </a:ext>
            </a:extLst>
          </p:cNvPr>
          <p:cNvSpPr txBox="1"/>
          <p:nvPr/>
        </p:nvSpPr>
        <p:spPr>
          <a:xfrm>
            <a:off x="7851892" y="1306568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A3A4596-AFE3-0163-BB29-C61FAB9CE0DF}"/>
              </a:ext>
            </a:extLst>
          </p:cNvPr>
          <p:cNvSpPr txBox="1"/>
          <p:nvPr/>
        </p:nvSpPr>
        <p:spPr>
          <a:xfrm>
            <a:off x="1196990" y="414170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C007DF8-F6B3-410B-DBB7-EAFCE4508D9A}"/>
              </a:ext>
            </a:extLst>
          </p:cNvPr>
          <p:cNvSpPr txBox="1"/>
          <p:nvPr/>
        </p:nvSpPr>
        <p:spPr>
          <a:xfrm>
            <a:off x="239174" y="4141701"/>
            <a:ext cx="953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9B40ED-80B4-CD92-1D6F-C3088AF20BAC}"/>
              </a:ext>
            </a:extLst>
          </p:cNvPr>
          <p:cNvSpPr txBox="1"/>
          <p:nvPr/>
        </p:nvSpPr>
        <p:spPr>
          <a:xfrm>
            <a:off x="2142295" y="414170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AAA1146-E636-999E-A0A4-8C872AA5F67E}"/>
              </a:ext>
            </a:extLst>
          </p:cNvPr>
          <p:cNvSpPr txBox="1"/>
          <p:nvPr/>
        </p:nvSpPr>
        <p:spPr>
          <a:xfrm>
            <a:off x="3102364" y="4143722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C15B097-2BFC-F2DE-2513-63650B17B9C7}"/>
              </a:ext>
            </a:extLst>
          </p:cNvPr>
          <p:cNvSpPr txBox="1"/>
          <p:nvPr/>
        </p:nvSpPr>
        <p:spPr>
          <a:xfrm>
            <a:off x="4052167" y="414170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4DB0A60-6965-7A8A-5F71-0B2A4C5F0725}"/>
              </a:ext>
            </a:extLst>
          </p:cNvPr>
          <p:cNvSpPr txBox="1"/>
          <p:nvPr/>
        </p:nvSpPr>
        <p:spPr>
          <a:xfrm>
            <a:off x="4998558" y="413551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15386C4-668D-6F33-B46A-F3BB6F804D0D}"/>
              </a:ext>
            </a:extLst>
          </p:cNvPr>
          <p:cNvSpPr txBox="1"/>
          <p:nvPr/>
        </p:nvSpPr>
        <p:spPr>
          <a:xfrm>
            <a:off x="5940822" y="414170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95BDCA-F394-D3E8-FE1D-83C61122BC87}"/>
              </a:ext>
            </a:extLst>
          </p:cNvPr>
          <p:cNvSpPr txBox="1"/>
          <p:nvPr/>
        </p:nvSpPr>
        <p:spPr>
          <a:xfrm>
            <a:off x="6887213" y="4135511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15130D4-ED78-2067-9754-C5F5A0068CCA}"/>
              </a:ext>
            </a:extLst>
          </p:cNvPr>
          <p:cNvSpPr txBox="1"/>
          <p:nvPr/>
        </p:nvSpPr>
        <p:spPr>
          <a:xfrm>
            <a:off x="1216996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43C8385-FFD6-6A6D-28C4-C153C38D30F7}"/>
              </a:ext>
            </a:extLst>
          </p:cNvPr>
          <p:cNvSpPr txBox="1"/>
          <p:nvPr/>
        </p:nvSpPr>
        <p:spPr>
          <a:xfrm>
            <a:off x="259180" y="6005533"/>
            <a:ext cx="953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029E788-1A02-FAD6-2830-F254135086FB}"/>
              </a:ext>
            </a:extLst>
          </p:cNvPr>
          <p:cNvSpPr txBox="1"/>
          <p:nvPr/>
        </p:nvSpPr>
        <p:spPr>
          <a:xfrm>
            <a:off x="2153157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33100D7-291E-047A-1E12-1B2BC11BA2A8}"/>
              </a:ext>
            </a:extLst>
          </p:cNvPr>
          <p:cNvSpPr txBox="1"/>
          <p:nvPr/>
        </p:nvSpPr>
        <p:spPr>
          <a:xfrm>
            <a:off x="3104082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AC95D13-91CF-2EE7-F476-159A2BCD9039}"/>
              </a:ext>
            </a:extLst>
          </p:cNvPr>
          <p:cNvSpPr txBox="1"/>
          <p:nvPr/>
        </p:nvSpPr>
        <p:spPr>
          <a:xfrm>
            <a:off x="4092225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see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0C52F42-00D6-AB20-AA49-83AD83C96B21}"/>
              </a:ext>
            </a:extLst>
          </p:cNvPr>
          <p:cNvSpPr txBox="1"/>
          <p:nvPr/>
        </p:nvSpPr>
        <p:spPr>
          <a:xfrm>
            <a:off x="5018564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490F438-6255-A0F7-8382-D776358218CB}"/>
              </a:ext>
            </a:extLst>
          </p:cNvPr>
          <p:cNvSpPr txBox="1"/>
          <p:nvPr/>
        </p:nvSpPr>
        <p:spPr>
          <a:xfrm>
            <a:off x="5988260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59BE759-F436-BECC-1518-F394D0F3F795}"/>
              </a:ext>
            </a:extLst>
          </p:cNvPr>
          <p:cNvSpPr txBox="1"/>
          <p:nvPr/>
        </p:nvSpPr>
        <p:spPr>
          <a:xfrm>
            <a:off x="6934651" y="6005533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8ADF73C-7F2C-0488-D780-F052C37653D0}"/>
              </a:ext>
            </a:extLst>
          </p:cNvPr>
          <p:cNvSpPr txBox="1"/>
          <p:nvPr/>
        </p:nvSpPr>
        <p:spPr>
          <a:xfrm>
            <a:off x="7851892" y="4136265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BE7EF27-E5B3-E303-5FD6-1EF58639C373}"/>
              </a:ext>
            </a:extLst>
          </p:cNvPr>
          <p:cNvSpPr txBox="1"/>
          <p:nvPr/>
        </p:nvSpPr>
        <p:spPr>
          <a:xfrm>
            <a:off x="7845005" y="3176897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AE669F0-E659-F8B4-890F-5B6632467E05}"/>
              </a:ext>
            </a:extLst>
          </p:cNvPr>
          <p:cNvSpPr txBox="1"/>
          <p:nvPr/>
        </p:nvSpPr>
        <p:spPr>
          <a:xfrm>
            <a:off x="257712" y="5067404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5125E07-6116-651A-D1F2-C9EE0ADA39C3}"/>
              </a:ext>
            </a:extLst>
          </p:cNvPr>
          <p:cNvSpPr txBox="1"/>
          <p:nvPr/>
        </p:nvSpPr>
        <p:spPr>
          <a:xfrm>
            <a:off x="284782" y="1175902"/>
            <a:ext cx="887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Start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9F7DEA8-572F-8899-6C61-751A357E6983}"/>
              </a:ext>
            </a:extLst>
          </p:cNvPr>
          <p:cNvSpPr txBox="1"/>
          <p:nvPr/>
        </p:nvSpPr>
        <p:spPr>
          <a:xfrm>
            <a:off x="7899583" y="6045441"/>
            <a:ext cx="930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Finish!</a:t>
            </a:r>
            <a:endParaRPr lang="en-US" sz="1600" b="1" dirty="0">
              <a:latin typeface="Century Gothic" panose="020B0502020202020204" pitchFamily="34" charset="0"/>
            </a:endParaRP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121C79C5-98F0-DC2D-850A-349223182E92}"/>
              </a:ext>
            </a:extLst>
          </p:cNvPr>
          <p:cNvCxnSpPr>
            <a:cxnSpLocks/>
          </p:cNvCxnSpPr>
          <p:nvPr/>
        </p:nvCxnSpPr>
        <p:spPr>
          <a:xfrm>
            <a:off x="369021" y="1683867"/>
            <a:ext cx="72230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45EBCDC-F5FD-4902-8B63-ADA8A7AAE975}"/>
              </a:ext>
            </a:extLst>
          </p:cNvPr>
          <p:cNvSpPr txBox="1"/>
          <p:nvPr/>
        </p:nvSpPr>
        <p:spPr>
          <a:xfrm>
            <a:off x="89493" y="49268"/>
            <a:ext cx="8950027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3600" dirty="0">
              <a:latin typeface="KTD Learning Letters HWT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718088-D436-63EB-E223-65C57F21B055}"/>
              </a:ext>
            </a:extLst>
          </p:cNvPr>
          <p:cNvSpPr txBox="1"/>
          <p:nvPr/>
        </p:nvSpPr>
        <p:spPr>
          <a:xfrm>
            <a:off x="67704" y="-12327"/>
            <a:ext cx="89776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200" b="1" dirty="0">
                <a:latin typeface="Century Gothic" panose="020B0502020202020204" pitchFamily="34" charset="0"/>
              </a:rPr>
              <a:t>Roll it, Play it, Read it: Gameboard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537B13-4EDE-58E0-DCB7-0A0B5693ABE2}"/>
              </a:ext>
            </a:extLst>
          </p:cNvPr>
          <p:cNvSpPr/>
          <p:nvPr/>
        </p:nvSpPr>
        <p:spPr>
          <a:xfrm>
            <a:off x="7842810" y="2016245"/>
            <a:ext cx="956011" cy="937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ECD29B-83CF-91DF-E2DE-252E02CA5627}"/>
              </a:ext>
            </a:extLst>
          </p:cNvPr>
          <p:cNvSpPr txBox="1"/>
          <p:nvPr/>
        </p:nvSpPr>
        <p:spPr>
          <a:xfrm>
            <a:off x="7842261" y="2239786"/>
            <a:ext cx="9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the</a:t>
            </a:r>
          </a:p>
        </p:txBody>
      </p:sp>
    </p:spTree>
    <p:extLst>
      <p:ext uri="{BB962C8B-B14F-4D97-AF65-F5344CB8AC3E}">
        <p14:creationId xmlns:p14="http://schemas.microsoft.com/office/powerpoint/2010/main" val="1184132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68</Words>
  <Application>Microsoft Office PowerPoint</Application>
  <PresentationFormat>Letter Paper (8.5x11 in)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KTD Learning Letters HWT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Game Mat Free Download</dc:title>
  <dc:creator>Tara West</dc:creator>
  <cp:lastModifiedBy>Tara West</cp:lastModifiedBy>
  <cp:revision>3</cp:revision>
  <dcterms:created xsi:type="dcterms:W3CDTF">2026-09-23T08:40:51Z</dcterms:created>
  <dcterms:modified xsi:type="dcterms:W3CDTF">2026-09-23T08:51:11Z</dcterms:modified>
</cp:coreProperties>
</file>