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y="6858000" cx="9144000"/>
  <p:notesSz cx="6858000" cy="9144000"/>
  <p:embeddedFontLst>
    <p:embeddedFont>
      <p:font typeface="Century Gothic"/>
      <p:regular r:id="rId38"/>
      <p:bold r:id="rId39"/>
      <p:italic r:id="rId40"/>
      <p:boldItalic r:id="rId4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42" roundtripDataSignature="AMtx7mgqT97G8fSCMABnZgDBpPswd7B7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33BB71B-3C07-4CD7-993A-DCC729B82514}">
  <a:tblStyle styleId="{633BB71B-3C07-4CD7-993A-DCC729B8251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CenturyGothic-italic.fntdata"/><Relationship Id="rId20" Type="http://schemas.openxmlformats.org/officeDocument/2006/relationships/slide" Target="slides/slide15.xml"/><Relationship Id="rId42" Type="http://customschemas.google.com/relationships/presentationmetadata" Target="metadata"/><Relationship Id="rId41" Type="http://schemas.openxmlformats.org/officeDocument/2006/relationships/font" Target="fonts/CenturyGothic-boldItalic.fntdata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font" Target="fonts/CenturyGothic-bold.fntdata"/><Relationship Id="rId16" Type="http://schemas.openxmlformats.org/officeDocument/2006/relationships/slide" Target="slides/slide11.xml"/><Relationship Id="rId38" Type="http://schemas.openxmlformats.org/officeDocument/2006/relationships/font" Target="fonts/CenturyGothic-regular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0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2" name="Google Shape;662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0" name="Google Shape;67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6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4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6" name="Google Shape;686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4" name="Google Shape;694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8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7" name="Google Shape;767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4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3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4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4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4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4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6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6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3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7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7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8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8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8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8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8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1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41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4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2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42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4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4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/>
        </p:nvGraphicFramePr>
        <p:xfrm>
          <a:off x="113943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85" name="Google Shape;85;p1"/>
          <p:cNvSpPr/>
          <p:nvPr/>
        </p:nvSpPr>
        <p:spPr>
          <a:xfrm>
            <a:off x="208214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3753986" y="288865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graphicFrame>
        <p:nvGraphicFramePr>
          <p:cNvPr id="87" name="Google Shape;87;p1"/>
          <p:cNvGraphicFramePr/>
          <p:nvPr/>
        </p:nvGraphicFramePr>
        <p:xfrm>
          <a:off x="4598697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88" name="Google Shape;88;p1"/>
          <p:cNvSpPr/>
          <p:nvPr/>
        </p:nvSpPr>
        <p:spPr>
          <a:xfrm>
            <a:off x="4692968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9" name="Google Shape;89;p1"/>
          <p:cNvGraphicFramePr/>
          <p:nvPr/>
        </p:nvGraphicFramePr>
        <p:xfrm>
          <a:off x="113943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90" name="Google Shape;90;p1"/>
          <p:cNvSpPr/>
          <p:nvPr/>
        </p:nvSpPr>
        <p:spPr>
          <a:xfrm>
            <a:off x="208214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1" name="Google Shape;91;p1"/>
          <p:cNvGraphicFramePr/>
          <p:nvPr/>
        </p:nvGraphicFramePr>
        <p:xfrm>
          <a:off x="4598697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92" name="Google Shape;92;p1"/>
          <p:cNvSpPr/>
          <p:nvPr/>
        </p:nvSpPr>
        <p:spPr>
          <a:xfrm>
            <a:off x="4692968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42561" y="1368009"/>
            <a:ext cx="43965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</a:t>
            </a:r>
            <a:r>
              <a:rPr b="1" lang="en-US" sz="6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dd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4625472" y="136599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118193" y="4802673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4625472" y="483028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97" name="Google Shape;97;p1"/>
          <p:cNvSpPr/>
          <p:nvPr/>
        </p:nvSpPr>
        <p:spPr>
          <a:xfrm>
            <a:off x="8213260" y="288865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98" name="Google Shape;98;p1"/>
          <p:cNvSpPr/>
          <p:nvPr/>
        </p:nvSpPr>
        <p:spPr>
          <a:xfrm>
            <a:off x="3710642" y="3629560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99" name="Google Shape;99;p1"/>
          <p:cNvSpPr/>
          <p:nvPr/>
        </p:nvSpPr>
        <p:spPr>
          <a:xfrm>
            <a:off x="8178305" y="3629560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2" name="Google Shape;302;p10"/>
          <p:cNvGraphicFramePr/>
          <p:nvPr/>
        </p:nvGraphicFramePr>
        <p:xfrm>
          <a:off x="63609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303" name="Google Shape;303;p10"/>
          <p:cNvSpPr/>
          <p:nvPr/>
        </p:nvSpPr>
        <p:spPr>
          <a:xfrm>
            <a:off x="182999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0"/>
          <p:cNvSpPr txBox="1"/>
          <p:nvPr/>
        </p:nvSpPr>
        <p:spPr>
          <a:xfrm>
            <a:off x="99227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05" name="Google Shape;305;p10"/>
          <p:cNvSpPr/>
          <p:nvPr/>
        </p:nvSpPr>
        <p:spPr>
          <a:xfrm>
            <a:off x="3543347" y="278186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graphicFrame>
        <p:nvGraphicFramePr>
          <p:cNvPr id="306" name="Google Shape;306;p10"/>
          <p:cNvGraphicFramePr/>
          <p:nvPr/>
        </p:nvGraphicFramePr>
        <p:xfrm>
          <a:off x="4531475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307" name="Google Shape;307;p10"/>
          <p:cNvSpPr/>
          <p:nvPr/>
        </p:nvSpPr>
        <p:spPr>
          <a:xfrm>
            <a:off x="4650865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0"/>
          <p:cNvSpPr txBox="1"/>
          <p:nvPr/>
        </p:nvSpPr>
        <p:spPr>
          <a:xfrm>
            <a:off x="4567093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09" name="Google Shape;309;p10"/>
          <p:cNvSpPr/>
          <p:nvPr/>
        </p:nvSpPr>
        <p:spPr>
          <a:xfrm>
            <a:off x="8011213" y="278186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graphicFrame>
        <p:nvGraphicFramePr>
          <p:cNvPr id="310" name="Google Shape;310;p10"/>
          <p:cNvGraphicFramePr/>
          <p:nvPr/>
        </p:nvGraphicFramePr>
        <p:xfrm>
          <a:off x="68537" y="215597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311" name="Google Shape;311;p10"/>
          <p:cNvSpPr/>
          <p:nvPr/>
        </p:nvSpPr>
        <p:spPr>
          <a:xfrm>
            <a:off x="187927" y="2300123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0"/>
          <p:cNvSpPr txBox="1"/>
          <p:nvPr/>
        </p:nvSpPr>
        <p:spPr>
          <a:xfrm>
            <a:off x="104155" y="2808063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13" name="Google Shape;313;p10"/>
          <p:cNvSpPr/>
          <p:nvPr/>
        </p:nvSpPr>
        <p:spPr>
          <a:xfrm>
            <a:off x="3548275" y="2350053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graphicFrame>
        <p:nvGraphicFramePr>
          <p:cNvPr id="314" name="Google Shape;314;p10"/>
          <p:cNvGraphicFramePr/>
          <p:nvPr/>
        </p:nvGraphicFramePr>
        <p:xfrm>
          <a:off x="4536403" y="215597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315" name="Google Shape;315;p10"/>
          <p:cNvSpPr/>
          <p:nvPr/>
        </p:nvSpPr>
        <p:spPr>
          <a:xfrm>
            <a:off x="4655793" y="2300123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0"/>
          <p:cNvSpPr txBox="1"/>
          <p:nvPr/>
        </p:nvSpPr>
        <p:spPr>
          <a:xfrm>
            <a:off x="4572021" y="2808063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17" name="Google Shape;317;p10"/>
          <p:cNvSpPr/>
          <p:nvPr/>
        </p:nvSpPr>
        <p:spPr>
          <a:xfrm>
            <a:off x="8016141" y="2350053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graphicFrame>
        <p:nvGraphicFramePr>
          <p:cNvPr id="318" name="Google Shape;318;p10"/>
          <p:cNvGraphicFramePr/>
          <p:nvPr/>
        </p:nvGraphicFramePr>
        <p:xfrm>
          <a:off x="70004" y="42278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319" name="Google Shape;319;p10"/>
          <p:cNvSpPr/>
          <p:nvPr/>
        </p:nvSpPr>
        <p:spPr>
          <a:xfrm>
            <a:off x="189394" y="4371990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0"/>
          <p:cNvSpPr txBox="1"/>
          <p:nvPr/>
        </p:nvSpPr>
        <p:spPr>
          <a:xfrm>
            <a:off x="105622" y="4879930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21" name="Google Shape;321;p10"/>
          <p:cNvSpPr/>
          <p:nvPr/>
        </p:nvSpPr>
        <p:spPr>
          <a:xfrm>
            <a:off x="3549742" y="4421920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graphicFrame>
        <p:nvGraphicFramePr>
          <p:cNvPr id="322" name="Google Shape;322;p10"/>
          <p:cNvGraphicFramePr/>
          <p:nvPr/>
        </p:nvGraphicFramePr>
        <p:xfrm>
          <a:off x="4537870" y="42278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323" name="Google Shape;323;p10"/>
          <p:cNvSpPr/>
          <p:nvPr/>
        </p:nvSpPr>
        <p:spPr>
          <a:xfrm>
            <a:off x="4657260" y="4371990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0"/>
          <p:cNvSpPr txBox="1"/>
          <p:nvPr/>
        </p:nvSpPr>
        <p:spPr>
          <a:xfrm>
            <a:off x="4573488" y="4879930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25" name="Google Shape;325;p10"/>
          <p:cNvSpPr/>
          <p:nvPr/>
        </p:nvSpPr>
        <p:spPr>
          <a:xfrm>
            <a:off x="8017608" y="4421920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0" name="Google Shape;330;p11"/>
          <p:cNvGraphicFramePr/>
          <p:nvPr/>
        </p:nvGraphicFramePr>
        <p:xfrm>
          <a:off x="63609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331" name="Google Shape;331;p11"/>
          <p:cNvSpPr/>
          <p:nvPr/>
        </p:nvSpPr>
        <p:spPr>
          <a:xfrm>
            <a:off x="182999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1"/>
          <p:cNvSpPr txBox="1"/>
          <p:nvPr/>
        </p:nvSpPr>
        <p:spPr>
          <a:xfrm>
            <a:off x="99227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33" name="Google Shape;333;p11"/>
          <p:cNvSpPr/>
          <p:nvPr/>
        </p:nvSpPr>
        <p:spPr>
          <a:xfrm>
            <a:off x="2374716" y="308223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4" name="Google Shape;334;p11"/>
          <p:cNvSpPr txBox="1"/>
          <p:nvPr/>
        </p:nvSpPr>
        <p:spPr>
          <a:xfrm>
            <a:off x="2250736" y="271583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graphicFrame>
        <p:nvGraphicFramePr>
          <p:cNvPr id="335" name="Google Shape;335;p11"/>
          <p:cNvGraphicFramePr/>
          <p:nvPr/>
        </p:nvGraphicFramePr>
        <p:xfrm>
          <a:off x="4531475" y="8585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336" name="Google Shape;336;p11"/>
          <p:cNvSpPr/>
          <p:nvPr/>
        </p:nvSpPr>
        <p:spPr>
          <a:xfrm>
            <a:off x="4650865" y="230009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1"/>
          <p:cNvSpPr txBox="1"/>
          <p:nvPr/>
        </p:nvSpPr>
        <p:spPr>
          <a:xfrm>
            <a:off x="4567093" y="73794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38" name="Google Shape;338;p11"/>
          <p:cNvSpPr/>
          <p:nvPr/>
        </p:nvSpPr>
        <p:spPr>
          <a:xfrm>
            <a:off x="6842582" y="309976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9" name="Google Shape;339;p11"/>
          <p:cNvSpPr txBox="1"/>
          <p:nvPr/>
        </p:nvSpPr>
        <p:spPr>
          <a:xfrm>
            <a:off x="6718602" y="273336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graphicFrame>
        <p:nvGraphicFramePr>
          <p:cNvPr id="340" name="Google Shape;340;p11"/>
          <p:cNvGraphicFramePr/>
          <p:nvPr/>
        </p:nvGraphicFramePr>
        <p:xfrm>
          <a:off x="63609" y="215772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341" name="Google Shape;341;p11"/>
          <p:cNvSpPr/>
          <p:nvPr/>
        </p:nvSpPr>
        <p:spPr>
          <a:xfrm>
            <a:off x="182999" y="230187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1"/>
          <p:cNvSpPr txBox="1"/>
          <p:nvPr/>
        </p:nvSpPr>
        <p:spPr>
          <a:xfrm>
            <a:off x="99227" y="280981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43" name="Google Shape;343;p11"/>
          <p:cNvSpPr/>
          <p:nvPr/>
        </p:nvSpPr>
        <p:spPr>
          <a:xfrm>
            <a:off x="2374716" y="2381843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44" name="Google Shape;344;p11"/>
          <p:cNvSpPr txBox="1"/>
          <p:nvPr/>
        </p:nvSpPr>
        <p:spPr>
          <a:xfrm>
            <a:off x="2250736" y="2345203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graphicFrame>
        <p:nvGraphicFramePr>
          <p:cNvPr id="345" name="Google Shape;345;p11"/>
          <p:cNvGraphicFramePr/>
          <p:nvPr/>
        </p:nvGraphicFramePr>
        <p:xfrm>
          <a:off x="4531475" y="215947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346" name="Google Shape;346;p11"/>
          <p:cNvSpPr/>
          <p:nvPr/>
        </p:nvSpPr>
        <p:spPr>
          <a:xfrm>
            <a:off x="4650865" y="2303629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1"/>
          <p:cNvSpPr txBox="1"/>
          <p:nvPr/>
        </p:nvSpPr>
        <p:spPr>
          <a:xfrm>
            <a:off x="4567093" y="281156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48" name="Google Shape;348;p11"/>
          <p:cNvSpPr/>
          <p:nvPr/>
        </p:nvSpPr>
        <p:spPr>
          <a:xfrm>
            <a:off x="6842582" y="2383596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49" name="Google Shape;349;p11"/>
          <p:cNvSpPr txBox="1"/>
          <p:nvPr/>
        </p:nvSpPr>
        <p:spPr>
          <a:xfrm>
            <a:off x="6718602" y="2346956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graphicFrame>
        <p:nvGraphicFramePr>
          <p:cNvPr id="350" name="Google Shape;350;p11"/>
          <p:cNvGraphicFramePr/>
          <p:nvPr/>
        </p:nvGraphicFramePr>
        <p:xfrm>
          <a:off x="63609" y="42325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351" name="Google Shape;351;p11"/>
          <p:cNvSpPr/>
          <p:nvPr/>
        </p:nvSpPr>
        <p:spPr>
          <a:xfrm>
            <a:off x="182999" y="4376665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1"/>
          <p:cNvSpPr txBox="1"/>
          <p:nvPr/>
        </p:nvSpPr>
        <p:spPr>
          <a:xfrm>
            <a:off x="99227" y="4884605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53" name="Google Shape;353;p11"/>
          <p:cNvSpPr/>
          <p:nvPr/>
        </p:nvSpPr>
        <p:spPr>
          <a:xfrm>
            <a:off x="2374716" y="4456632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54" name="Google Shape;354;p11"/>
          <p:cNvSpPr txBox="1"/>
          <p:nvPr/>
        </p:nvSpPr>
        <p:spPr>
          <a:xfrm>
            <a:off x="2250736" y="4419992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graphicFrame>
        <p:nvGraphicFramePr>
          <p:cNvPr id="355" name="Google Shape;355;p11"/>
          <p:cNvGraphicFramePr/>
          <p:nvPr/>
        </p:nvGraphicFramePr>
        <p:xfrm>
          <a:off x="4531475" y="423426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356" name="Google Shape;356;p11"/>
          <p:cNvSpPr/>
          <p:nvPr/>
        </p:nvSpPr>
        <p:spPr>
          <a:xfrm>
            <a:off x="4650865" y="4378418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1"/>
          <p:cNvSpPr txBox="1"/>
          <p:nvPr/>
        </p:nvSpPr>
        <p:spPr>
          <a:xfrm>
            <a:off x="4567093" y="4886358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58" name="Google Shape;358;p11"/>
          <p:cNvSpPr/>
          <p:nvPr/>
        </p:nvSpPr>
        <p:spPr>
          <a:xfrm>
            <a:off x="6842582" y="4458385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59" name="Google Shape;359;p11"/>
          <p:cNvSpPr txBox="1"/>
          <p:nvPr/>
        </p:nvSpPr>
        <p:spPr>
          <a:xfrm>
            <a:off x="6718602" y="4421745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4" name="Google Shape;364;p12"/>
          <p:cNvGraphicFramePr/>
          <p:nvPr/>
        </p:nvGraphicFramePr>
        <p:xfrm>
          <a:off x="63609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365" name="Google Shape;365;p12"/>
          <p:cNvSpPr/>
          <p:nvPr/>
        </p:nvSpPr>
        <p:spPr>
          <a:xfrm>
            <a:off x="182999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2"/>
          <p:cNvSpPr txBox="1"/>
          <p:nvPr/>
        </p:nvSpPr>
        <p:spPr>
          <a:xfrm>
            <a:off x="99227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67" name="Google Shape;367;p12"/>
          <p:cNvSpPr/>
          <p:nvPr/>
        </p:nvSpPr>
        <p:spPr>
          <a:xfrm>
            <a:off x="3389393" y="288865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graphicFrame>
        <p:nvGraphicFramePr>
          <p:cNvPr id="368" name="Google Shape;368;p12"/>
          <p:cNvGraphicFramePr/>
          <p:nvPr/>
        </p:nvGraphicFramePr>
        <p:xfrm>
          <a:off x="4570554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369" name="Google Shape;369;p12"/>
          <p:cNvSpPr/>
          <p:nvPr/>
        </p:nvSpPr>
        <p:spPr>
          <a:xfrm>
            <a:off x="4689944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2"/>
          <p:cNvSpPr txBox="1"/>
          <p:nvPr/>
        </p:nvSpPr>
        <p:spPr>
          <a:xfrm>
            <a:off x="4606172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71" name="Google Shape;371;p12"/>
          <p:cNvSpPr/>
          <p:nvPr/>
        </p:nvSpPr>
        <p:spPr>
          <a:xfrm>
            <a:off x="7896338" y="288865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graphicFrame>
        <p:nvGraphicFramePr>
          <p:cNvPr id="372" name="Google Shape;372;p12"/>
          <p:cNvGraphicFramePr/>
          <p:nvPr/>
        </p:nvGraphicFramePr>
        <p:xfrm>
          <a:off x="63609" y="214471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373" name="Google Shape;373;p12"/>
          <p:cNvSpPr/>
          <p:nvPr/>
        </p:nvSpPr>
        <p:spPr>
          <a:xfrm>
            <a:off x="182999" y="2288870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2"/>
          <p:cNvSpPr txBox="1"/>
          <p:nvPr/>
        </p:nvSpPr>
        <p:spPr>
          <a:xfrm>
            <a:off x="99227" y="2796810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75" name="Google Shape;375;p12"/>
          <p:cNvSpPr/>
          <p:nvPr/>
        </p:nvSpPr>
        <p:spPr>
          <a:xfrm>
            <a:off x="3389393" y="2349479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graphicFrame>
        <p:nvGraphicFramePr>
          <p:cNvPr id="376" name="Google Shape;376;p12"/>
          <p:cNvGraphicFramePr/>
          <p:nvPr/>
        </p:nvGraphicFramePr>
        <p:xfrm>
          <a:off x="4570554" y="214471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377" name="Google Shape;377;p12"/>
          <p:cNvSpPr/>
          <p:nvPr/>
        </p:nvSpPr>
        <p:spPr>
          <a:xfrm>
            <a:off x="4689944" y="2288870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12"/>
          <p:cNvSpPr txBox="1"/>
          <p:nvPr/>
        </p:nvSpPr>
        <p:spPr>
          <a:xfrm>
            <a:off x="4606172" y="2796810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79" name="Google Shape;379;p12"/>
          <p:cNvSpPr/>
          <p:nvPr/>
        </p:nvSpPr>
        <p:spPr>
          <a:xfrm>
            <a:off x="7896338" y="2349479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graphicFrame>
        <p:nvGraphicFramePr>
          <p:cNvPr id="380" name="Google Shape;380;p12"/>
          <p:cNvGraphicFramePr/>
          <p:nvPr/>
        </p:nvGraphicFramePr>
        <p:xfrm>
          <a:off x="63609" y="42053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381" name="Google Shape;381;p12"/>
          <p:cNvSpPr/>
          <p:nvPr/>
        </p:nvSpPr>
        <p:spPr>
          <a:xfrm>
            <a:off x="182999" y="4349484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12"/>
          <p:cNvSpPr txBox="1"/>
          <p:nvPr/>
        </p:nvSpPr>
        <p:spPr>
          <a:xfrm>
            <a:off x="99227" y="4857424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83" name="Google Shape;383;p12"/>
          <p:cNvSpPr/>
          <p:nvPr/>
        </p:nvSpPr>
        <p:spPr>
          <a:xfrm>
            <a:off x="3389393" y="4410093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graphicFrame>
        <p:nvGraphicFramePr>
          <p:cNvPr id="384" name="Google Shape;384;p12"/>
          <p:cNvGraphicFramePr/>
          <p:nvPr/>
        </p:nvGraphicFramePr>
        <p:xfrm>
          <a:off x="4570554" y="42053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385" name="Google Shape;385;p12"/>
          <p:cNvSpPr/>
          <p:nvPr/>
        </p:nvSpPr>
        <p:spPr>
          <a:xfrm>
            <a:off x="4689944" y="4349484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2"/>
          <p:cNvSpPr txBox="1"/>
          <p:nvPr/>
        </p:nvSpPr>
        <p:spPr>
          <a:xfrm>
            <a:off x="4606172" y="4857424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87" name="Google Shape;387;p12"/>
          <p:cNvSpPr/>
          <p:nvPr/>
        </p:nvSpPr>
        <p:spPr>
          <a:xfrm>
            <a:off x="7896338" y="4410093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2" name="Google Shape;392;p13"/>
          <p:cNvGraphicFramePr/>
          <p:nvPr/>
        </p:nvGraphicFramePr>
        <p:xfrm>
          <a:off x="63609" y="841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3001625"/>
                <a:gridCol w="3001625"/>
                <a:gridCol w="3001625"/>
              </a:tblGrid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393" name="Google Shape;393;p13"/>
          <p:cNvSpPr/>
          <p:nvPr/>
        </p:nvSpPr>
        <p:spPr>
          <a:xfrm>
            <a:off x="183000" y="22825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394" name="Google Shape;39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164708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395" name="Google Shape;395;p13"/>
          <p:cNvSpPr txBox="1"/>
          <p:nvPr/>
        </p:nvSpPr>
        <p:spPr>
          <a:xfrm>
            <a:off x="183000" y="77814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96" name="Google Shape;396;p13"/>
          <p:cNvSpPr/>
          <p:nvPr/>
        </p:nvSpPr>
        <p:spPr>
          <a:xfrm>
            <a:off x="3194361" y="210128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397" name="Google Shape;39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1628960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398" name="Google Shape;398;p13"/>
          <p:cNvSpPr txBox="1"/>
          <p:nvPr/>
        </p:nvSpPr>
        <p:spPr>
          <a:xfrm>
            <a:off x="3194361" y="760014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399" name="Google Shape;399;p13"/>
          <p:cNvSpPr/>
          <p:nvPr/>
        </p:nvSpPr>
        <p:spPr>
          <a:xfrm>
            <a:off x="6198542" y="21986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00" name="Google Shape;40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163869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01" name="Google Shape;401;p13"/>
          <p:cNvSpPr txBox="1"/>
          <p:nvPr/>
        </p:nvSpPr>
        <p:spPr>
          <a:xfrm>
            <a:off x="6198542" y="76975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02" name="Google Shape;402;p13"/>
          <p:cNvSpPr/>
          <p:nvPr/>
        </p:nvSpPr>
        <p:spPr>
          <a:xfrm>
            <a:off x="183000" y="2439975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03" name="Google Shape;40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3858807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04" name="Google Shape;404;p13"/>
          <p:cNvSpPr txBox="1"/>
          <p:nvPr/>
        </p:nvSpPr>
        <p:spPr>
          <a:xfrm>
            <a:off x="183000" y="2989861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05" name="Google Shape;405;p13"/>
          <p:cNvSpPr/>
          <p:nvPr/>
        </p:nvSpPr>
        <p:spPr>
          <a:xfrm>
            <a:off x="3194361" y="242184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06" name="Google Shape;40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384067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07" name="Google Shape;407;p13"/>
          <p:cNvSpPr txBox="1"/>
          <p:nvPr/>
        </p:nvSpPr>
        <p:spPr>
          <a:xfrm>
            <a:off x="3194361" y="297173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08" name="Google Shape;408;p13"/>
          <p:cNvSpPr/>
          <p:nvPr/>
        </p:nvSpPr>
        <p:spPr>
          <a:xfrm>
            <a:off x="6198542" y="243158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09" name="Google Shape;40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385041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10" name="Google Shape;410;p13"/>
          <p:cNvSpPr txBox="1"/>
          <p:nvPr/>
        </p:nvSpPr>
        <p:spPr>
          <a:xfrm>
            <a:off x="6198542" y="298147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11" name="Google Shape;411;p13"/>
          <p:cNvSpPr/>
          <p:nvPr/>
        </p:nvSpPr>
        <p:spPr>
          <a:xfrm>
            <a:off x="183000" y="4687090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12" name="Google Shape;41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6105922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13" name="Google Shape;413;p13"/>
          <p:cNvSpPr txBox="1"/>
          <p:nvPr/>
        </p:nvSpPr>
        <p:spPr>
          <a:xfrm>
            <a:off x="183000" y="5236976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14" name="Google Shape;414;p13"/>
          <p:cNvSpPr/>
          <p:nvPr/>
        </p:nvSpPr>
        <p:spPr>
          <a:xfrm>
            <a:off x="3194361" y="4668962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15" name="Google Shape;41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6087794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16" name="Google Shape;416;p13"/>
          <p:cNvSpPr txBox="1"/>
          <p:nvPr/>
        </p:nvSpPr>
        <p:spPr>
          <a:xfrm>
            <a:off x="3194361" y="5218848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17" name="Google Shape;417;p13"/>
          <p:cNvSpPr/>
          <p:nvPr/>
        </p:nvSpPr>
        <p:spPr>
          <a:xfrm>
            <a:off x="6198542" y="4678701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18" name="Google Shape;41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6097533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13"/>
          <p:cNvSpPr txBox="1"/>
          <p:nvPr/>
        </p:nvSpPr>
        <p:spPr>
          <a:xfrm>
            <a:off x="6198542" y="5228587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20" name="Google Shape;420;p13"/>
          <p:cNvSpPr/>
          <p:nvPr/>
        </p:nvSpPr>
        <p:spPr>
          <a:xfrm>
            <a:off x="2148824" y="273309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421" name="Google Shape;421;p13"/>
          <p:cNvSpPr/>
          <p:nvPr/>
        </p:nvSpPr>
        <p:spPr>
          <a:xfrm>
            <a:off x="5203604" y="273309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422" name="Google Shape;422;p13"/>
          <p:cNvSpPr/>
          <p:nvPr/>
        </p:nvSpPr>
        <p:spPr>
          <a:xfrm>
            <a:off x="8190454" y="276067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423" name="Google Shape;423;p13"/>
          <p:cNvSpPr/>
          <p:nvPr/>
        </p:nvSpPr>
        <p:spPr>
          <a:xfrm>
            <a:off x="2149849" y="2481408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424" name="Google Shape;424;p13"/>
          <p:cNvSpPr/>
          <p:nvPr/>
        </p:nvSpPr>
        <p:spPr>
          <a:xfrm>
            <a:off x="5204629" y="2481408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425" name="Google Shape;425;p13"/>
          <p:cNvSpPr/>
          <p:nvPr/>
        </p:nvSpPr>
        <p:spPr>
          <a:xfrm>
            <a:off x="8191479" y="2484166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426" name="Google Shape;426;p13"/>
          <p:cNvSpPr/>
          <p:nvPr/>
        </p:nvSpPr>
        <p:spPr>
          <a:xfrm>
            <a:off x="2148824" y="4747413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427" name="Google Shape;427;p13"/>
          <p:cNvSpPr/>
          <p:nvPr/>
        </p:nvSpPr>
        <p:spPr>
          <a:xfrm>
            <a:off x="5203604" y="4747413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428" name="Google Shape;428;p13"/>
          <p:cNvSpPr/>
          <p:nvPr/>
        </p:nvSpPr>
        <p:spPr>
          <a:xfrm>
            <a:off x="8190454" y="4750171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3" name="Google Shape;433;p14"/>
          <p:cNvGraphicFramePr/>
          <p:nvPr/>
        </p:nvGraphicFramePr>
        <p:xfrm>
          <a:off x="63609" y="841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3001625"/>
                <a:gridCol w="3001625"/>
                <a:gridCol w="3001625"/>
              </a:tblGrid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434" name="Google Shape;434;p14"/>
          <p:cNvSpPr/>
          <p:nvPr/>
        </p:nvSpPr>
        <p:spPr>
          <a:xfrm>
            <a:off x="183000" y="22825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35" name="Google Shape;43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164708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36" name="Google Shape;436;p14"/>
          <p:cNvSpPr txBox="1"/>
          <p:nvPr/>
        </p:nvSpPr>
        <p:spPr>
          <a:xfrm>
            <a:off x="183000" y="77814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37" name="Google Shape;437;p14"/>
          <p:cNvSpPr/>
          <p:nvPr/>
        </p:nvSpPr>
        <p:spPr>
          <a:xfrm>
            <a:off x="3194361" y="210128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38" name="Google Shape;43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1628960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39" name="Google Shape;439;p14"/>
          <p:cNvSpPr txBox="1"/>
          <p:nvPr/>
        </p:nvSpPr>
        <p:spPr>
          <a:xfrm>
            <a:off x="3194361" y="760014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40" name="Google Shape;440;p14"/>
          <p:cNvSpPr/>
          <p:nvPr/>
        </p:nvSpPr>
        <p:spPr>
          <a:xfrm>
            <a:off x="6198542" y="21986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41" name="Google Shape;44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163869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42" name="Google Shape;442;p14"/>
          <p:cNvSpPr txBox="1"/>
          <p:nvPr/>
        </p:nvSpPr>
        <p:spPr>
          <a:xfrm>
            <a:off x="6198542" y="76975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43" name="Google Shape;443;p14"/>
          <p:cNvSpPr/>
          <p:nvPr/>
        </p:nvSpPr>
        <p:spPr>
          <a:xfrm>
            <a:off x="183000" y="2439975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44" name="Google Shape;44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3858807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p14"/>
          <p:cNvSpPr txBox="1"/>
          <p:nvPr/>
        </p:nvSpPr>
        <p:spPr>
          <a:xfrm>
            <a:off x="183000" y="2989861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46" name="Google Shape;446;p14"/>
          <p:cNvSpPr/>
          <p:nvPr/>
        </p:nvSpPr>
        <p:spPr>
          <a:xfrm>
            <a:off x="3194361" y="242184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47" name="Google Shape;44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384067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48" name="Google Shape;448;p14"/>
          <p:cNvSpPr txBox="1"/>
          <p:nvPr/>
        </p:nvSpPr>
        <p:spPr>
          <a:xfrm>
            <a:off x="3194361" y="297173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49" name="Google Shape;449;p14"/>
          <p:cNvSpPr/>
          <p:nvPr/>
        </p:nvSpPr>
        <p:spPr>
          <a:xfrm>
            <a:off x="6198542" y="243158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50" name="Google Shape;45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385041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51" name="Google Shape;451;p14"/>
          <p:cNvSpPr txBox="1"/>
          <p:nvPr/>
        </p:nvSpPr>
        <p:spPr>
          <a:xfrm>
            <a:off x="6198542" y="298147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52" name="Google Shape;452;p14"/>
          <p:cNvSpPr/>
          <p:nvPr/>
        </p:nvSpPr>
        <p:spPr>
          <a:xfrm>
            <a:off x="183000" y="4687090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53" name="Google Shape;45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6105922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54" name="Google Shape;454;p14"/>
          <p:cNvSpPr txBox="1"/>
          <p:nvPr/>
        </p:nvSpPr>
        <p:spPr>
          <a:xfrm>
            <a:off x="183000" y="5236976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55" name="Google Shape;455;p14"/>
          <p:cNvSpPr/>
          <p:nvPr/>
        </p:nvSpPr>
        <p:spPr>
          <a:xfrm>
            <a:off x="3194361" y="4668962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56" name="Google Shape;45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6087794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14"/>
          <p:cNvSpPr txBox="1"/>
          <p:nvPr/>
        </p:nvSpPr>
        <p:spPr>
          <a:xfrm>
            <a:off x="3194361" y="5218848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58" name="Google Shape;458;p14"/>
          <p:cNvSpPr/>
          <p:nvPr/>
        </p:nvSpPr>
        <p:spPr>
          <a:xfrm>
            <a:off x="6198542" y="4678701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59" name="Google Shape;4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6097533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60" name="Google Shape;460;p14"/>
          <p:cNvSpPr txBox="1"/>
          <p:nvPr/>
        </p:nvSpPr>
        <p:spPr>
          <a:xfrm>
            <a:off x="6198542" y="5228587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61" name="Google Shape;461;p14"/>
          <p:cNvSpPr/>
          <p:nvPr/>
        </p:nvSpPr>
        <p:spPr>
          <a:xfrm>
            <a:off x="2148824" y="273309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462" name="Google Shape;462;p14"/>
          <p:cNvSpPr/>
          <p:nvPr/>
        </p:nvSpPr>
        <p:spPr>
          <a:xfrm>
            <a:off x="5203604" y="273309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463" name="Google Shape;463;p14"/>
          <p:cNvSpPr/>
          <p:nvPr/>
        </p:nvSpPr>
        <p:spPr>
          <a:xfrm>
            <a:off x="8190454" y="276067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464" name="Google Shape;464;p14"/>
          <p:cNvSpPr/>
          <p:nvPr/>
        </p:nvSpPr>
        <p:spPr>
          <a:xfrm>
            <a:off x="2149849" y="2481408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465" name="Google Shape;465;p14"/>
          <p:cNvSpPr/>
          <p:nvPr/>
        </p:nvSpPr>
        <p:spPr>
          <a:xfrm>
            <a:off x="5204629" y="2481408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466" name="Google Shape;466;p14"/>
          <p:cNvSpPr/>
          <p:nvPr/>
        </p:nvSpPr>
        <p:spPr>
          <a:xfrm>
            <a:off x="8191479" y="2484166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467" name="Google Shape;467;p14"/>
          <p:cNvSpPr/>
          <p:nvPr/>
        </p:nvSpPr>
        <p:spPr>
          <a:xfrm>
            <a:off x="2148824" y="4747413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468" name="Google Shape;468;p14"/>
          <p:cNvSpPr/>
          <p:nvPr/>
        </p:nvSpPr>
        <p:spPr>
          <a:xfrm>
            <a:off x="5203604" y="4747413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469" name="Google Shape;469;p14"/>
          <p:cNvSpPr/>
          <p:nvPr/>
        </p:nvSpPr>
        <p:spPr>
          <a:xfrm>
            <a:off x="8190454" y="4750171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4" name="Google Shape;474;p15"/>
          <p:cNvGraphicFramePr/>
          <p:nvPr/>
        </p:nvGraphicFramePr>
        <p:xfrm>
          <a:off x="63609" y="841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3001625"/>
                <a:gridCol w="3001625"/>
                <a:gridCol w="3001625"/>
              </a:tblGrid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475" name="Google Shape;475;p15"/>
          <p:cNvSpPr/>
          <p:nvPr/>
        </p:nvSpPr>
        <p:spPr>
          <a:xfrm>
            <a:off x="183000" y="22825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76" name="Google Shape;47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164708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77" name="Google Shape;477;p15"/>
          <p:cNvSpPr txBox="1"/>
          <p:nvPr/>
        </p:nvSpPr>
        <p:spPr>
          <a:xfrm>
            <a:off x="183000" y="77814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78" name="Google Shape;478;p15"/>
          <p:cNvSpPr/>
          <p:nvPr/>
        </p:nvSpPr>
        <p:spPr>
          <a:xfrm>
            <a:off x="3194361" y="210128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79" name="Google Shape;47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1628960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80" name="Google Shape;480;p15"/>
          <p:cNvSpPr txBox="1"/>
          <p:nvPr/>
        </p:nvSpPr>
        <p:spPr>
          <a:xfrm>
            <a:off x="3194361" y="760014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81" name="Google Shape;481;p15"/>
          <p:cNvSpPr/>
          <p:nvPr/>
        </p:nvSpPr>
        <p:spPr>
          <a:xfrm>
            <a:off x="6198542" y="21986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82" name="Google Shape;48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163869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83" name="Google Shape;483;p15"/>
          <p:cNvSpPr txBox="1"/>
          <p:nvPr/>
        </p:nvSpPr>
        <p:spPr>
          <a:xfrm>
            <a:off x="6198542" y="76975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84" name="Google Shape;484;p15"/>
          <p:cNvSpPr/>
          <p:nvPr/>
        </p:nvSpPr>
        <p:spPr>
          <a:xfrm>
            <a:off x="183000" y="2439975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85" name="Google Shape;48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3858807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86" name="Google Shape;486;p15"/>
          <p:cNvSpPr txBox="1"/>
          <p:nvPr/>
        </p:nvSpPr>
        <p:spPr>
          <a:xfrm>
            <a:off x="183000" y="2989861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87" name="Google Shape;487;p15"/>
          <p:cNvSpPr/>
          <p:nvPr/>
        </p:nvSpPr>
        <p:spPr>
          <a:xfrm>
            <a:off x="3194361" y="242184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88" name="Google Shape;48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384067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89" name="Google Shape;489;p15"/>
          <p:cNvSpPr txBox="1"/>
          <p:nvPr/>
        </p:nvSpPr>
        <p:spPr>
          <a:xfrm>
            <a:off x="3194361" y="297173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90" name="Google Shape;490;p15"/>
          <p:cNvSpPr/>
          <p:nvPr/>
        </p:nvSpPr>
        <p:spPr>
          <a:xfrm>
            <a:off x="6198542" y="243158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91" name="Google Shape;49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385041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92" name="Google Shape;492;p15"/>
          <p:cNvSpPr txBox="1"/>
          <p:nvPr/>
        </p:nvSpPr>
        <p:spPr>
          <a:xfrm>
            <a:off x="6198542" y="298147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93" name="Google Shape;493;p15"/>
          <p:cNvSpPr/>
          <p:nvPr/>
        </p:nvSpPr>
        <p:spPr>
          <a:xfrm>
            <a:off x="183000" y="4687090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94" name="Google Shape;49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6105922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95" name="Google Shape;495;p15"/>
          <p:cNvSpPr txBox="1"/>
          <p:nvPr/>
        </p:nvSpPr>
        <p:spPr>
          <a:xfrm>
            <a:off x="183000" y="5236976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96" name="Google Shape;496;p15"/>
          <p:cNvSpPr/>
          <p:nvPr/>
        </p:nvSpPr>
        <p:spPr>
          <a:xfrm>
            <a:off x="3194361" y="4668962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497" name="Google Shape;49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6087794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498" name="Google Shape;498;p15"/>
          <p:cNvSpPr txBox="1"/>
          <p:nvPr/>
        </p:nvSpPr>
        <p:spPr>
          <a:xfrm>
            <a:off x="3194361" y="5218848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499" name="Google Shape;499;p15"/>
          <p:cNvSpPr/>
          <p:nvPr/>
        </p:nvSpPr>
        <p:spPr>
          <a:xfrm>
            <a:off x="6198542" y="4678701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00" name="Google Shape;50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6097533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01" name="Google Shape;501;p15"/>
          <p:cNvSpPr txBox="1"/>
          <p:nvPr/>
        </p:nvSpPr>
        <p:spPr>
          <a:xfrm>
            <a:off x="6198542" y="5228587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02" name="Google Shape;502;p15"/>
          <p:cNvSpPr/>
          <p:nvPr/>
        </p:nvSpPr>
        <p:spPr>
          <a:xfrm>
            <a:off x="858455" y="309949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3" name="Google Shape;503;p15"/>
          <p:cNvSpPr txBox="1"/>
          <p:nvPr/>
        </p:nvSpPr>
        <p:spPr>
          <a:xfrm>
            <a:off x="734475" y="273309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504" name="Google Shape;504;p15"/>
          <p:cNvSpPr/>
          <p:nvPr/>
        </p:nvSpPr>
        <p:spPr>
          <a:xfrm>
            <a:off x="3887484" y="298439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5" name="Google Shape;505;p15"/>
          <p:cNvSpPr txBox="1"/>
          <p:nvPr/>
        </p:nvSpPr>
        <p:spPr>
          <a:xfrm>
            <a:off x="3763504" y="261799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506" name="Google Shape;506;p15"/>
          <p:cNvSpPr/>
          <p:nvPr/>
        </p:nvSpPr>
        <p:spPr>
          <a:xfrm>
            <a:off x="6884977" y="295055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7" name="Google Shape;507;p15"/>
          <p:cNvSpPr txBox="1"/>
          <p:nvPr/>
        </p:nvSpPr>
        <p:spPr>
          <a:xfrm>
            <a:off x="6760997" y="258415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508" name="Google Shape;508;p15"/>
          <p:cNvSpPr/>
          <p:nvPr/>
        </p:nvSpPr>
        <p:spPr>
          <a:xfrm>
            <a:off x="858455" y="2500834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9" name="Google Shape;509;p15"/>
          <p:cNvSpPr txBox="1"/>
          <p:nvPr/>
        </p:nvSpPr>
        <p:spPr>
          <a:xfrm>
            <a:off x="734475" y="2464194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510" name="Google Shape;510;p15"/>
          <p:cNvSpPr/>
          <p:nvPr/>
        </p:nvSpPr>
        <p:spPr>
          <a:xfrm>
            <a:off x="3887484" y="2489324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1" name="Google Shape;511;p15"/>
          <p:cNvSpPr txBox="1"/>
          <p:nvPr/>
        </p:nvSpPr>
        <p:spPr>
          <a:xfrm>
            <a:off x="3763504" y="2452684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512" name="Google Shape;512;p15"/>
          <p:cNvSpPr/>
          <p:nvPr/>
        </p:nvSpPr>
        <p:spPr>
          <a:xfrm>
            <a:off x="6884977" y="2485940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3" name="Google Shape;513;p15"/>
          <p:cNvSpPr txBox="1"/>
          <p:nvPr/>
        </p:nvSpPr>
        <p:spPr>
          <a:xfrm>
            <a:off x="6760997" y="2449300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514" name="Google Shape;514;p15"/>
          <p:cNvSpPr/>
          <p:nvPr/>
        </p:nvSpPr>
        <p:spPr>
          <a:xfrm>
            <a:off x="858455" y="4750351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5" name="Google Shape;515;p15"/>
          <p:cNvSpPr txBox="1"/>
          <p:nvPr/>
        </p:nvSpPr>
        <p:spPr>
          <a:xfrm>
            <a:off x="734475" y="4713711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516" name="Google Shape;516;p15"/>
          <p:cNvSpPr/>
          <p:nvPr/>
        </p:nvSpPr>
        <p:spPr>
          <a:xfrm>
            <a:off x="3887484" y="4738841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7" name="Google Shape;517;p15"/>
          <p:cNvSpPr txBox="1"/>
          <p:nvPr/>
        </p:nvSpPr>
        <p:spPr>
          <a:xfrm>
            <a:off x="3763504" y="4702201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518" name="Google Shape;518;p15"/>
          <p:cNvSpPr/>
          <p:nvPr/>
        </p:nvSpPr>
        <p:spPr>
          <a:xfrm>
            <a:off x="6884977" y="4735457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9" name="Google Shape;519;p15"/>
          <p:cNvSpPr txBox="1"/>
          <p:nvPr/>
        </p:nvSpPr>
        <p:spPr>
          <a:xfrm>
            <a:off x="6760997" y="4698817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4" name="Google Shape;524;p16"/>
          <p:cNvGraphicFramePr/>
          <p:nvPr/>
        </p:nvGraphicFramePr>
        <p:xfrm>
          <a:off x="63609" y="841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3001625"/>
                <a:gridCol w="3001625"/>
                <a:gridCol w="3001625"/>
              </a:tblGrid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525" name="Google Shape;525;p16"/>
          <p:cNvSpPr/>
          <p:nvPr/>
        </p:nvSpPr>
        <p:spPr>
          <a:xfrm>
            <a:off x="183000" y="22825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26" name="Google Shape;52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164708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27" name="Google Shape;527;p16"/>
          <p:cNvSpPr txBox="1"/>
          <p:nvPr/>
        </p:nvSpPr>
        <p:spPr>
          <a:xfrm>
            <a:off x="183000" y="77814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28" name="Google Shape;528;p16"/>
          <p:cNvSpPr/>
          <p:nvPr/>
        </p:nvSpPr>
        <p:spPr>
          <a:xfrm>
            <a:off x="3194361" y="210128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29" name="Google Shape;52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1628960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30" name="Google Shape;530;p16"/>
          <p:cNvSpPr txBox="1"/>
          <p:nvPr/>
        </p:nvSpPr>
        <p:spPr>
          <a:xfrm>
            <a:off x="3194361" y="760014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31" name="Google Shape;531;p16"/>
          <p:cNvSpPr/>
          <p:nvPr/>
        </p:nvSpPr>
        <p:spPr>
          <a:xfrm>
            <a:off x="6198542" y="21986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32" name="Google Shape;53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163869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33" name="Google Shape;533;p16"/>
          <p:cNvSpPr txBox="1"/>
          <p:nvPr/>
        </p:nvSpPr>
        <p:spPr>
          <a:xfrm>
            <a:off x="6198542" y="76975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34" name="Google Shape;534;p16"/>
          <p:cNvSpPr/>
          <p:nvPr/>
        </p:nvSpPr>
        <p:spPr>
          <a:xfrm>
            <a:off x="183000" y="2439975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35" name="Google Shape;53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3858807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36" name="Google Shape;536;p16"/>
          <p:cNvSpPr txBox="1"/>
          <p:nvPr/>
        </p:nvSpPr>
        <p:spPr>
          <a:xfrm>
            <a:off x="183000" y="2989861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37" name="Google Shape;537;p16"/>
          <p:cNvSpPr/>
          <p:nvPr/>
        </p:nvSpPr>
        <p:spPr>
          <a:xfrm>
            <a:off x="3194361" y="242184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38" name="Google Shape;53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384067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39" name="Google Shape;539;p16"/>
          <p:cNvSpPr txBox="1"/>
          <p:nvPr/>
        </p:nvSpPr>
        <p:spPr>
          <a:xfrm>
            <a:off x="3194361" y="297173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40" name="Google Shape;540;p16"/>
          <p:cNvSpPr/>
          <p:nvPr/>
        </p:nvSpPr>
        <p:spPr>
          <a:xfrm>
            <a:off x="6198542" y="243158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41" name="Google Shape;54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385041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42" name="Google Shape;542;p16"/>
          <p:cNvSpPr txBox="1"/>
          <p:nvPr/>
        </p:nvSpPr>
        <p:spPr>
          <a:xfrm>
            <a:off x="6198542" y="298147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43" name="Google Shape;543;p16"/>
          <p:cNvSpPr/>
          <p:nvPr/>
        </p:nvSpPr>
        <p:spPr>
          <a:xfrm>
            <a:off x="183000" y="4687090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44" name="Google Shape;54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6105922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45" name="Google Shape;545;p16"/>
          <p:cNvSpPr txBox="1"/>
          <p:nvPr/>
        </p:nvSpPr>
        <p:spPr>
          <a:xfrm>
            <a:off x="183000" y="5236976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46" name="Google Shape;546;p16"/>
          <p:cNvSpPr/>
          <p:nvPr/>
        </p:nvSpPr>
        <p:spPr>
          <a:xfrm>
            <a:off x="3194361" y="4668962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47" name="Google Shape;54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6087794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48" name="Google Shape;548;p16"/>
          <p:cNvSpPr txBox="1"/>
          <p:nvPr/>
        </p:nvSpPr>
        <p:spPr>
          <a:xfrm>
            <a:off x="3194361" y="5218848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49" name="Google Shape;549;p16"/>
          <p:cNvSpPr/>
          <p:nvPr/>
        </p:nvSpPr>
        <p:spPr>
          <a:xfrm>
            <a:off x="6198542" y="4678701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50" name="Google Shape;55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6097533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51" name="Google Shape;551;p16"/>
          <p:cNvSpPr txBox="1"/>
          <p:nvPr/>
        </p:nvSpPr>
        <p:spPr>
          <a:xfrm>
            <a:off x="6198542" y="5228587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52" name="Google Shape;552;p16"/>
          <p:cNvSpPr/>
          <p:nvPr/>
        </p:nvSpPr>
        <p:spPr>
          <a:xfrm>
            <a:off x="2051134" y="291437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553" name="Google Shape;553;p16"/>
          <p:cNvSpPr/>
          <p:nvPr/>
        </p:nvSpPr>
        <p:spPr>
          <a:xfrm>
            <a:off x="5058905" y="291437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554" name="Google Shape;554;p16"/>
          <p:cNvSpPr/>
          <p:nvPr/>
        </p:nvSpPr>
        <p:spPr>
          <a:xfrm>
            <a:off x="8025685" y="291437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555" name="Google Shape;555;p16"/>
          <p:cNvSpPr/>
          <p:nvPr/>
        </p:nvSpPr>
        <p:spPr>
          <a:xfrm>
            <a:off x="2055327" y="2503694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556" name="Google Shape;556;p16"/>
          <p:cNvSpPr/>
          <p:nvPr/>
        </p:nvSpPr>
        <p:spPr>
          <a:xfrm>
            <a:off x="5063098" y="2503694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557" name="Google Shape;557;p16"/>
          <p:cNvSpPr/>
          <p:nvPr/>
        </p:nvSpPr>
        <p:spPr>
          <a:xfrm>
            <a:off x="8029878" y="2503694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558" name="Google Shape;558;p16"/>
          <p:cNvSpPr/>
          <p:nvPr/>
        </p:nvSpPr>
        <p:spPr>
          <a:xfrm>
            <a:off x="2043986" y="4760588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559" name="Google Shape;559;p16"/>
          <p:cNvSpPr/>
          <p:nvPr/>
        </p:nvSpPr>
        <p:spPr>
          <a:xfrm>
            <a:off x="5051757" y="4760588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560" name="Google Shape;560;p16"/>
          <p:cNvSpPr/>
          <p:nvPr/>
        </p:nvSpPr>
        <p:spPr>
          <a:xfrm>
            <a:off x="8018537" y="4760588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5" name="Google Shape;565;p17"/>
          <p:cNvGraphicFramePr/>
          <p:nvPr/>
        </p:nvGraphicFramePr>
        <p:xfrm>
          <a:off x="63609" y="841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3001625"/>
                <a:gridCol w="3001625"/>
                <a:gridCol w="3001625"/>
              </a:tblGrid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566" name="Google Shape;566;p17"/>
          <p:cNvSpPr/>
          <p:nvPr/>
        </p:nvSpPr>
        <p:spPr>
          <a:xfrm>
            <a:off x="183000" y="22825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67" name="Google Shape;56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164708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68" name="Google Shape;568;p17"/>
          <p:cNvSpPr txBox="1"/>
          <p:nvPr/>
        </p:nvSpPr>
        <p:spPr>
          <a:xfrm>
            <a:off x="183000" y="77814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69" name="Google Shape;569;p17"/>
          <p:cNvSpPr/>
          <p:nvPr/>
        </p:nvSpPr>
        <p:spPr>
          <a:xfrm>
            <a:off x="3194361" y="210128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70" name="Google Shape;57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1628960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71" name="Google Shape;571;p17"/>
          <p:cNvSpPr txBox="1"/>
          <p:nvPr/>
        </p:nvSpPr>
        <p:spPr>
          <a:xfrm>
            <a:off x="3194361" y="760014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72" name="Google Shape;572;p17"/>
          <p:cNvSpPr/>
          <p:nvPr/>
        </p:nvSpPr>
        <p:spPr>
          <a:xfrm>
            <a:off x="6198542" y="21986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73" name="Google Shape;57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163869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74" name="Google Shape;574;p17"/>
          <p:cNvSpPr txBox="1"/>
          <p:nvPr/>
        </p:nvSpPr>
        <p:spPr>
          <a:xfrm>
            <a:off x="6198542" y="76975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75" name="Google Shape;575;p17"/>
          <p:cNvSpPr/>
          <p:nvPr/>
        </p:nvSpPr>
        <p:spPr>
          <a:xfrm>
            <a:off x="183000" y="2439975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76" name="Google Shape;57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3858807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77" name="Google Shape;577;p17"/>
          <p:cNvSpPr txBox="1"/>
          <p:nvPr/>
        </p:nvSpPr>
        <p:spPr>
          <a:xfrm>
            <a:off x="183000" y="2989861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78" name="Google Shape;578;p17"/>
          <p:cNvSpPr/>
          <p:nvPr/>
        </p:nvSpPr>
        <p:spPr>
          <a:xfrm>
            <a:off x="3194361" y="242184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79" name="Google Shape;57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384067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80" name="Google Shape;580;p17"/>
          <p:cNvSpPr txBox="1"/>
          <p:nvPr/>
        </p:nvSpPr>
        <p:spPr>
          <a:xfrm>
            <a:off x="3194361" y="297173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81" name="Google Shape;581;p17"/>
          <p:cNvSpPr/>
          <p:nvPr/>
        </p:nvSpPr>
        <p:spPr>
          <a:xfrm>
            <a:off x="6198542" y="243158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82" name="Google Shape;58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385041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83" name="Google Shape;583;p17"/>
          <p:cNvSpPr txBox="1"/>
          <p:nvPr/>
        </p:nvSpPr>
        <p:spPr>
          <a:xfrm>
            <a:off x="6198542" y="298147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84" name="Google Shape;584;p17"/>
          <p:cNvSpPr/>
          <p:nvPr/>
        </p:nvSpPr>
        <p:spPr>
          <a:xfrm>
            <a:off x="183000" y="4687090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85" name="Google Shape;58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6105922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86" name="Google Shape;586;p17"/>
          <p:cNvSpPr txBox="1"/>
          <p:nvPr/>
        </p:nvSpPr>
        <p:spPr>
          <a:xfrm>
            <a:off x="183000" y="5236976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87" name="Google Shape;587;p17"/>
          <p:cNvSpPr/>
          <p:nvPr/>
        </p:nvSpPr>
        <p:spPr>
          <a:xfrm>
            <a:off x="3194361" y="4668962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88" name="Google Shape;58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6087794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89" name="Google Shape;589;p17"/>
          <p:cNvSpPr txBox="1"/>
          <p:nvPr/>
        </p:nvSpPr>
        <p:spPr>
          <a:xfrm>
            <a:off x="3194361" y="5218848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90" name="Google Shape;590;p17"/>
          <p:cNvSpPr/>
          <p:nvPr/>
        </p:nvSpPr>
        <p:spPr>
          <a:xfrm>
            <a:off x="6198542" y="4678701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591" name="Google Shape;59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6097533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592" name="Google Shape;592;p17"/>
          <p:cNvSpPr txBox="1"/>
          <p:nvPr/>
        </p:nvSpPr>
        <p:spPr>
          <a:xfrm>
            <a:off x="6198542" y="5228587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593" name="Google Shape;593;p17"/>
          <p:cNvSpPr/>
          <p:nvPr/>
        </p:nvSpPr>
        <p:spPr>
          <a:xfrm>
            <a:off x="858455" y="291437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4" name="Google Shape;594;p17"/>
          <p:cNvSpPr txBox="1"/>
          <p:nvPr/>
        </p:nvSpPr>
        <p:spPr>
          <a:xfrm>
            <a:off x="734475" y="254797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595" name="Google Shape;595;p17"/>
          <p:cNvSpPr/>
          <p:nvPr/>
        </p:nvSpPr>
        <p:spPr>
          <a:xfrm>
            <a:off x="3862317" y="292789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6" name="Google Shape;596;p17"/>
          <p:cNvSpPr txBox="1"/>
          <p:nvPr/>
        </p:nvSpPr>
        <p:spPr>
          <a:xfrm>
            <a:off x="3738337" y="256149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597" name="Google Shape;597;p17"/>
          <p:cNvSpPr/>
          <p:nvPr/>
        </p:nvSpPr>
        <p:spPr>
          <a:xfrm>
            <a:off x="6925667" y="298964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8" name="Google Shape;598;p17"/>
          <p:cNvSpPr txBox="1"/>
          <p:nvPr/>
        </p:nvSpPr>
        <p:spPr>
          <a:xfrm>
            <a:off x="6801687" y="262324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599" name="Google Shape;599;p17"/>
          <p:cNvSpPr/>
          <p:nvPr/>
        </p:nvSpPr>
        <p:spPr>
          <a:xfrm>
            <a:off x="858455" y="2506920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0" name="Google Shape;600;p17"/>
          <p:cNvSpPr txBox="1"/>
          <p:nvPr/>
        </p:nvSpPr>
        <p:spPr>
          <a:xfrm>
            <a:off x="734475" y="2470280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601" name="Google Shape;601;p17"/>
          <p:cNvSpPr/>
          <p:nvPr/>
        </p:nvSpPr>
        <p:spPr>
          <a:xfrm>
            <a:off x="3862317" y="2508272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2" name="Google Shape;602;p17"/>
          <p:cNvSpPr txBox="1"/>
          <p:nvPr/>
        </p:nvSpPr>
        <p:spPr>
          <a:xfrm>
            <a:off x="3738337" y="2471632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603" name="Google Shape;603;p17"/>
          <p:cNvSpPr/>
          <p:nvPr/>
        </p:nvSpPr>
        <p:spPr>
          <a:xfrm>
            <a:off x="6925667" y="2514447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4" name="Google Shape;604;p17"/>
          <p:cNvSpPr txBox="1"/>
          <p:nvPr/>
        </p:nvSpPr>
        <p:spPr>
          <a:xfrm>
            <a:off x="6801687" y="2477807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605" name="Google Shape;605;p17"/>
          <p:cNvSpPr/>
          <p:nvPr/>
        </p:nvSpPr>
        <p:spPr>
          <a:xfrm>
            <a:off x="845106" y="4749366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6" name="Google Shape;606;p17"/>
          <p:cNvSpPr txBox="1"/>
          <p:nvPr/>
        </p:nvSpPr>
        <p:spPr>
          <a:xfrm>
            <a:off x="721126" y="4712726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607" name="Google Shape;607;p17"/>
          <p:cNvSpPr/>
          <p:nvPr/>
        </p:nvSpPr>
        <p:spPr>
          <a:xfrm>
            <a:off x="3848968" y="4750718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8" name="Google Shape;608;p17"/>
          <p:cNvSpPr txBox="1"/>
          <p:nvPr/>
        </p:nvSpPr>
        <p:spPr>
          <a:xfrm>
            <a:off x="3724988" y="4714078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609" name="Google Shape;609;p17"/>
          <p:cNvSpPr/>
          <p:nvPr/>
        </p:nvSpPr>
        <p:spPr>
          <a:xfrm>
            <a:off x="6912318" y="4756893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0" name="Google Shape;610;p17"/>
          <p:cNvSpPr txBox="1"/>
          <p:nvPr/>
        </p:nvSpPr>
        <p:spPr>
          <a:xfrm>
            <a:off x="6788338" y="4720253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" name="Google Shape;615;p18"/>
          <p:cNvGraphicFramePr/>
          <p:nvPr/>
        </p:nvGraphicFramePr>
        <p:xfrm>
          <a:off x="63609" y="841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3001625"/>
                <a:gridCol w="3001625"/>
                <a:gridCol w="3001625"/>
              </a:tblGrid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  <a:tr h="223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616" name="Google Shape;616;p18"/>
          <p:cNvSpPr/>
          <p:nvPr/>
        </p:nvSpPr>
        <p:spPr>
          <a:xfrm>
            <a:off x="183000" y="22825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17" name="Google Shape;617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164708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18"/>
          <p:cNvSpPr/>
          <p:nvPr/>
        </p:nvSpPr>
        <p:spPr>
          <a:xfrm>
            <a:off x="1826176" y="330810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619" name="Google Shape;619;p18"/>
          <p:cNvSpPr txBox="1"/>
          <p:nvPr/>
        </p:nvSpPr>
        <p:spPr>
          <a:xfrm>
            <a:off x="183000" y="77814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620" name="Google Shape;620;p18"/>
          <p:cNvSpPr/>
          <p:nvPr/>
        </p:nvSpPr>
        <p:spPr>
          <a:xfrm>
            <a:off x="3194361" y="210128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21" name="Google Shape;62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1628960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622" name="Google Shape;622;p18"/>
          <p:cNvSpPr/>
          <p:nvPr/>
        </p:nvSpPr>
        <p:spPr>
          <a:xfrm>
            <a:off x="4837537" y="312682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623" name="Google Shape;623;p18"/>
          <p:cNvSpPr txBox="1"/>
          <p:nvPr/>
        </p:nvSpPr>
        <p:spPr>
          <a:xfrm>
            <a:off x="3194361" y="760014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624" name="Google Shape;624;p18"/>
          <p:cNvSpPr/>
          <p:nvPr/>
        </p:nvSpPr>
        <p:spPr>
          <a:xfrm>
            <a:off x="6198542" y="21986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25" name="Google Shape;62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163869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626" name="Google Shape;626;p18"/>
          <p:cNvSpPr/>
          <p:nvPr/>
        </p:nvSpPr>
        <p:spPr>
          <a:xfrm>
            <a:off x="7841718" y="322421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627" name="Google Shape;627;p18"/>
          <p:cNvSpPr txBox="1"/>
          <p:nvPr/>
        </p:nvSpPr>
        <p:spPr>
          <a:xfrm>
            <a:off x="6198542" y="76975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628" name="Google Shape;628;p18"/>
          <p:cNvSpPr/>
          <p:nvPr/>
        </p:nvSpPr>
        <p:spPr>
          <a:xfrm>
            <a:off x="183000" y="2439975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29" name="Google Shape;62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3858807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630" name="Google Shape;630;p18"/>
          <p:cNvSpPr/>
          <p:nvPr/>
        </p:nvSpPr>
        <p:spPr>
          <a:xfrm>
            <a:off x="1826176" y="2542529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631" name="Google Shape;631;p18"/>
          <p:cNvSpPr txBox="1"/>
          <p:nvPr/>
        </p:nvSpPr>
        <p:spPr>
          <a:xfrm>
            <a:off x="183000" y="2989861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632" name="Google Shape;632;p18"/>
          <p:cNvSpPr/>
          <p:nvPr/>
        </p:nvSpPr>
        <p:spPr>
          <a:xfrm>
            <a:off x="3194361" y="2421847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33" name="Google Shape;63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3840679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634" name="Google Shape;634;p18"/>
          <p:cNvSpPr/>
          <p:nvPr/>
        </p:nvSpPr>
        <p:spPr>
          <a:xfrm>
            <a:off x="4837537" y="2524401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635" name="Google Shape;635;p18"/>
          <p:cNvSpPr txBox="1"/>
          <p:nvPr/>
        </p:nvSpPr>
        <p:spPr>
          <a:xfrm>
            <a:off x="3194361" y="2971733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636" name="Google Shape;636;p18"/>
          <p:cNvSpPr/>
          <p:nvPr/>
        </p:nvSpPr>
        <p:spPr>
          <a:xfrm>
            <a:off x="6198542" y="2431586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37" name="Google Shape;637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3850418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638" name="Google Shape;638;p18"/>
          <p:cNvSpPr/>
          <p:nvPr/>
        </p:nvSpPr>
        <p:spPr>
          <a:xfrm>
            <a:off x="7841718" y="2534140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639" name="Google Shape;639;p18"/>
          <p:cNvSpPr txBox="1"/>
          <p:nvPr/>
        </p:nvSpPr>
        <p:spPr>
          <a:xfrm>
            <a:off x="6198542" y="2981472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640" name="Google Shape;640;p18"/>
          <p:cNvSpPr/>
          <p:nvPr/>
        </p:nvSpPr>
        <p:spPr>
          <a:xfrm>
            <a:off x="183000" y="4687090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41" name="Google Shape;64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6972" y="6105922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642" name="Google Shape;642;p18"/>
          <p:cNvSpPr/>
          <p:nvPr/>
        </p:nvSpPr>
        <p:spPr>
          <a:xfrm>
            <a:off x="1826176" y="4789644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643" name="Google Shape;643;p18"/>
          <p:cNvSpPr txBox="1"/>
          <p:nvPr/>
        </p:nvSpPr>
        <p:spPr>
          <a:xfrm>
            <a:off x="183000" y="5236976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644" name="Google Shape;644;p18"/>
          <p:cNvSpPr/>
          <p:nvPr/>
        </p:nvSpPr>
        <p:spPr>
          <a:xfrm>
            <a:off x="3194361" y="4668962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45" name="Google Shape;64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8333" y="6087794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646" name="Google Shape;646;p18"/>
          <p:cNvSpPr/>
          <p:nvPr/>
        </p:nvSpPr>
        <p:spPr>
          <a:xfrm>
            <a:off x="4837537" y="4771516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647" name="Google Shape;647;p18"/>
          <p:cNvSpPr txBox="1"/>
          <p:nvPr/>
        </p:nvSpPr>
        <p:spPr>
          <a:xfrm>
            <a:off x="3194361" y="5218848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648" name="Google Shape;648;p18"/>
          <p:cNvSpPr/>
          <p:nvPr/>
        </p:nvSpPr>
        <p:spPr>
          <a:xfrm>
            <a:off x="6198542" y="4678701"/>
            <a:ext cx="2736370" cy="19780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49" name="Google Shape;64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22514" y="6097533"/>
            <a:ext cx="541089" cy="541089"/>
          </a:xfrm>
          <a:prstGeom prst="rect">
            <a:avLst/>
          </a:prstGeom>
          <a:noFill/>
          <a:ln>
            <a:noFill/>
          </a:ln>
        </p:spPr>
      </p:pic>
      <p:sp>
        <p:nvSpPr>
          <p:cNvPr id="650" name="Google Shape;650;p18"/>
          <p:cNvSpPr/>
          <p:nvPr/>
        </p:nvSpPr>
        <p:spPr>
          <a:xfrm>
            <a:off x="7841718" y="4781255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651" name="Google Shape;651;p18"/>
          <p:cNvSpPr txBox="1"/>
          <p:nvPr/>
        </p:nvSpPr>
        <p:spPr>
          <a:xfrm>
            <a:off x="6198542" y="5228587"/>
            <a:ext cx="273637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2121"/>
        </a:solidFill>
      </p:bgPr>
    </p:bg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9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19"/>
          <p:cNvSpPr/>
          <p:nvPr/>
        </p:nvSpPr>
        <p:spPr>
          <a:xfrm rot="10800000">
            <a:off x="805344" y="2717334"/>
            <a:ext cx="7499758" cy="8046440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58" name="Google Shape;65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07159" y="1633755"/>
            <a:ext cx="5381538" cy="5381538"/>
          </a:xfrm>
          <a:prstGeom prst="rect">
            <a:avLst/>
          </a:prstGeom>
          <a:noFill/>
          <a:ln>
            <a:noFill/>
          </a:ln>
        </p:spPr>
      </p:pic>
      <p:sp>
        <p:nvSpPr>
          <p:cNvPr id="659" name="Google Shape;659;p19"/>
          <p:cNvSpPr/>
          <p:nvPr/>
        </p:nvSpPr>
        <p:spPr>
          <a:xfrm>
            <a:off x="5343787" y="288865"/>
            <a:ext cx="3682766" cy="667480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1: Alphabet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p2"/>
          <p:cNvGraphicFramePr/>
          <p:nvPr/>
        </p:nvGraphicFramePr>
        <p:xfrm>
          <a:off x="113943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105" name="Google Shape;105;p2"/>
          <p:cNvSpPr/>
          <p:nvPr/>
        </p:nvSpPr>
        <p:spPr>
          <a:xfrm>
            <a:off x="208214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753986" y="288865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graphicFrame>
        <p:nvGraphicFramePr>
          <p:cNvPr id="107" name="Google Shape;107;p2"/>
          <p:cNvGraphicFramePr/>
          <p:nvPr/>
        </p:nvGraphicFramePr>
        <p:xfrm>
          <a:off x="4598697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108" name="Google Shape;108;p2"/>
          <p:cNvSpPr/>
          <p:nvPr/>
        </p:nvSpPr>
        <p:spPr>
          <a:xfrm>
            <a:off x="4692968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9" name="Google Shape;109;p2"/>
          <p:cNvGraphicFramePr/>
          <p:nvPr/>
        </p:nvGraphicFramePr>
        <p:xfrm>
          <a:off x="113943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110" name="Google Shape;110;p2"/>
          <p:cNvSpPr/>
          <p:nvPr/>
        </p:nvSpPr>
        <p:spPr>
          <a:xfrm>
            <a:off x="208214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11" name="Google Shape;111;p2"/>
          <p:cNvGraphicFramePr/>
          <p:nvPr/>
        </p:nvGraphicFramePr>
        <p:xfrm>
          <a:off x="4598697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112" name="Google Shape;112;p2"/>
          <p:cNvSpPr/>
          <p:nvPr/>
        </p:nvSpPr>
        <p:spPr>
          <a:xfrm>
            <a:off x="4692968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"/>
          <p:cNvSpPr txBox="1"/>
          <p:nvPr/>
        </p:nvSpPr>
        <p:spPr>
          <a:xfrm>
            <a:off x="142561" y="136800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4625472" y="136599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15" name="Google Shape;115;p2"/>
          <p:cNvSpPr txBox="1"/>
          <p:nvPr/>
        </p:nvSpPr>
        <p:spPr>
          <a:xfrm>
            <a:off x="118193" y="4802673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16" name="Google Shape;116;p2"/>
          <p:cNvSpPr txBox="1"/>
          <p:nvPr/>
        </p:nvSpPr>
        <p:spPr>
          <a:xfrm>
            <a:off x="4625472" y="483028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17" name="Google Shape;117;p2"/>
          <p:cNvSpPr/>
          <p:nvPr/>
        </p:nvSpPr>
        <p:spPr>
          <a:xfrm>
            <a:off x="8198605" y="288865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118" name="Google Shape;118;p2"/>
          <p:cNvSpPr/>
          <p:nvPr/>
        </p:nvSpPr>
        <p:spPr>
          <a:xfrm>
            <a:off x="3731965" y="3625912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sp>
        <p:nvSpPr>
          <p:cNvPr id="119" name="Google Shape;119;p2"/>
          <p:cNvSpPr/>
          <p:nvPr/>
        </p:nvSpPr>
        <p:spPr>
          <a:xfrm>
            <a:off x="8176584" y="3625912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6523"/>
        </a:solidFill>
      </p:bgPr>
    </p:bg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20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20"/>
          <p:cNvSpPr/>
          <p:nvPr/>
        </p:nvSpPr>
        <p:spPr>
          <a:xfrm rot="10800000">
            <a:off x="805344" y="2717334"/>
            <a:ext cx="7499758" cy="8046440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66" name="Google Shape;66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07159" y="1633755"/>
            <a:ext cx="5381538" cy="5381538"/>
          </a:xfrm>
          <a:prstGeom prst="rect">
            <a:avLst/>
          </a:prstGeom>
          <a:noFill/>
          <a:ln>
            <a:noFill/>
          </a:ln>
        </p:spPr>
      </p:pic>
      <p:sp>
        <p:nvSpPr>
          <p:cNvPr id="667" name="Google Shape;667;p20"/>
          <p:cNvSpPr/>
          <p:nvPr/>
        </p:nvSpPr>
        <p:spPr>
          <a:xfrm>
            <a:off x="5276676" y="288865"/>
            <a:ext cx="3867324" cy="667480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2: CVC Words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CD0B"/>
        </a:solidFill>
      </p:bgPr>
    </p:bg>
    <p:spTree>
      <p:nvGrpSpPr>
        <p:cNvPr id="67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21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3" name="Google Shape;673;p21"/>
          <p:cNvSpPr/>
          <p:nvPr/>
        </p:nvSpPr>
        <p:spPr>
          <a:xfrm rot="10800000">
            <a:off x="805344" y="2717334"/>
            <a:ext cx="7499758" cy="8046440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FFCD0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74" name="Google Shape;67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07159" y="1633755"/>
            <a:ext cx="5381538" cy="5381538"/>
          </a:xfrm>
          <a:prstGeom prst="rect">
            <a:avLst/>
          </a:prstGeom>
          <a:noFill/>
          <a:ln>
            <a:noFill/>
          </a:ln>
        </p:spPr>
      </p:pic>
      <p:sp>
        <p:nvSpPr>
          <p:cNvPr id="675" name="Google Shape;675;p21"/>
          <p:cNvSpPr/>
          <p:nvPr/>
        </p:nvSpPr>
        <p:spPr>
          <a:xfrm>
            <a:off x="3762462" y="288865"/>
            <a:ext cx="5381538" cy="667480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3: Digraphs + Blends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7B940"/>
        </a:solidFill>
      </p:bgPr>
    </p:bg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22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22"/>
          <p:cNvSpPr/>
          <p:nvPr/>
        </p:nvSpPr>
        <p:spPr>
          <a:xfrm rot="10800000">
            <a:off x="805344" y="2717334"/>
            <a:ext cx="7499758" cy="8046440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82" name="Google Shape;68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07159" y="1633755"/>
            <a:ext cx="5381538" cy="5381538"/>
          </a:xfrm>
          <a:prstGeom prst="rect">
            <a:avLst/>
          </a:prstGeom>
          <a:noFill/>
          <a:ln>
            <a:noFill/>
          </a:ln>
        </p:spPr>
      </p:pic>
      <p:sp>
        <p:nvSpPr>
          <p:cNvPr id="683" name="Google Shape;683;p22"/>
          <p:cNvSpPr/>
          <p:nvPr/>
        </p:nvSpPr>
        <p:spPr>
          <a:xfrm>
            <a:off x="5075339" y="288865"/>
            <a:ext cx="4068661" cy="667480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4: CVCE Words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F7BE7"/>
        </a:solidFill>
      </p:bgPr>
    </p:bg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23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p23"/>
          <p:cNvSpPr/>
          <p:nvPr/>
        </p:nvSpPr>
        <p:spPr>
          <a:xfrm rot="10800000">
            <a:off x="805344" y="2717334"/>
            <a:ext cx="7499758" cy="8046440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3F7BE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90" name="Google Shape;69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07159" y="1633755"/>
            <a:ext cx="5381538" cy="5381538"/>
          </a:xfrm>
          <a:prstGeom prst="rect">
            <a:avLst/>
          </a:prstGeom>
          <a:noFill/>
          <a:ln>
            <a:noFill/>
          </a:ln>
        </p:spPr>
      </p:pic>
      <p:sp>
        <p:nvSpPr>
          <p:cNvPr id="691" name="Google Shape;691;p23"/>
          <p:cNvSpPr/>
          <p:nvPr/>
        </p:nvSpPr>
        <p:spPr>
          <a:xfrm>
            <a:off x="3212983" y="288865"/>
            <a:ext cx="5931017" cy="667480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5: Blends + R-Controlled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B4A9C"/>
        </a:solidFill>
      </p:bgPr>
    </p:bg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24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24"/>
          <p:cNvSpPr/>
          <p:nvPr/>
        </p:nvSpPr>
        <p:spPr>
          <a:xfrm rot="10800000">
            <a:off x="805344" y="2717334"/>
            <a:ext cx="7499758" cy="8046440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698" name="Google Shape;698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07159" y="1633755"/>
            <a:ext cx="5381538" cy="5381538"/>
          </a:xfrm>
          <a:prstGeom prst="rect">
            <a:avLst/>
          </a:prstGeom>
          <a:noFill/>
          <a:ln>
            <a:noFill/>
          </a:ln>
        </p:spPr>
      </p:pic>
      <p:sp>
        <p:nvSpPr>
          <p:cNvPr id="699" name="Google Shape;699;p24"/>
          <p:cNvSpPr/>
          <p:nvPr/>
        </p:nvSpPr>
        <p:spPr>
          <a:xfrm>
            <a:off x="4160939" y="288865"/>
            <a:ext cx="4983061" cy="667480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6: Complex Vowels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2121"/>
        </a:solidFill>
      </p:bgPr>
    </p:bg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25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5" name="Google Shape;705;p25"/>
          <p:cNvSpPr/>
          <p:nvPr/>
        </p:nvSpPr>
        <p:spPr>
          <a:xfrm rot="5400000">
            <a:off x="5652085" y="-627076"/>
            <a:ext cx="6740556" cy="7994707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706" name="Google Shape;706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807513" y="260756"/>
            <a:ext cx="6336487" cy="6336487"/>
          </a:xfrm>
          <a:prstGeom prst="rect">
            <a:avLst/>
          </a:prstGeom>
          <a:noFill/>
          <a:ln>
            <a:noFill/>
          </a:ln>
        </p:spPr>
      </p:pic>
      <p:sp>
        <p:nvSpPr>
          <p:cNvPr id="707" name="Google Shape;707;p25"/>
          <p:cNvSpPr/>
          <p:nvPr/>
        </p:nvSpPr>
        <p:spPr>
          <a:xfrm rot="-5400000">
            <a:off x="-1210389" y="1507643"/>
            <a:ext cx="3682766" cy="667480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1: Alphabet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6523"/>
        </a:solidFill>
      </p:bgPr>
    </p:bg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26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26"/>
          <p:cNvSpPr/>
          <p:nvPr/>
        </p:nvSpPr>
        <p:spPr>
          <a:xfrm rot="5400000">
            <a:off x="5652085" y="-627076"/>
            <a:ext cx="6740556" cy="7994707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714" name="Google Shape;714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807513" y="260756"/>
            <a:ext cx="6336487" cy="6336487"/>
          </a:xfrm>
          <a:prstGeom prst="rect">
            <a:avLst/>
          </a:prstGeom>
          <a:noFill/>
          <a:ln>
            <a:noFill/>
          </a:ln>
        </p:spPr>
      </p:pic>
      <p:sp>
        <p:nvSpPr>
          <p:cNvPr id="715" name="Google Shape;715;p26"/>
          <p:cNvSpPr/>
          <p:nvPr/>
        </p:nvSpPr>
        <p:spPr>
          <a:xfrm rot="-5400000">
            <a:off x="-1350627" y="1599922"/>
            <a:ext cx="3867324" cy="667480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2: CVC Words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CD0B"/>
        </a:solidFill>
      </p:bgPr>
    </p:bg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27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1" name="Google Shape;721;p27"/>
          <p:cNvSpPr/>
          <p:nvPr/>
        </p:nvSpPr>
        <p:spPr>
          <a:xfrm rot="5400000">
            <a:off x="5652085" y="-627076"/>
            <a:ext cx="6740556" cy="7994707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FFCD0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722" name="Google Shape;722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807513" y="260756"/>
            <a:ext cx="6336487" cy="6336487"/>
          </a:xfrm>
          <a:prstGeom prst="rect">
            <a:avLst/>
          </a:prstGeom>
          <a:noFill/>
          <a:ln>
            <a:noFill/>
          </a:ln>
        </p:spPr>
      </p:pic>
      <p:sp>
        <p:nvSpPr>
          <p:cNvPr id="723" name="Google Shape;723;p27"/>
          <p:cNvSpPr/>
          <p:nvPr/>
        </p:nvSpPr>
        <p:spPr>
          <a:xfrm rot="-5400000">
            <a:off x="-2109832" y="2357029"/>
            <a:ext cx="5381538" cy="667480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3: Digraphs + Blends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7B940"/>
        </a:solidFill>
      </p:bgPr>
    </p:bg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28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9" name="Google Shape;729;p28"/>
          <p:cNvSpPr/>
          <p:nvPr/>
        </p:nvSpPr>
        <p:spPr>
          <a:xfrm rot="5400000">
            <a:off x="5652085" y="-627076"/>
            <a:ext cx="6740556" cy="7994707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730" name="Google Shape;730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807513" y="260756"/>
            <a:ext cx="6336487" cy="6336487"/>
          </a:xfrm>
          <a:prstGeom prst="rect">
            <a:avLst/>
          </a:prstGeom>
          <a:noFill/>
          <a:ln>
            <a:noFill/>
          </a:ln>
        </p:spPr>
      </p:pic>
      <p:sp>
        <p:nvSpPr>
          <p:cNvPr id="731" name="Google Shape;731;p28"/>
          <p:cNvSpPr/>
          <p:nvPr/>
        </p:nvSpPr>
        <p:spPr>
          <a:xfrm rot="-5400000">
            <a:off x="-1468074" y="1700591"/>
            <a:ext cx="4068661" cy="667480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4: CVCE Words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F7BE7"/>
        </a:solidFill>
      </p:bgPr>
    </p:bg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29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p29"/>
          <p:cNvSpPr/>
          <p:nvPr/>
        </p:nvSpPr>
        <p:spPr>
          <a:xfrm rot="5400000">
            <a:off x="5652085" y="-627076"/>
            <a:ext cx="6740556" cy="7994707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3F7BE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738" name="Google Shape;738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807513" y="260756"/>
            <a:ext cx="6336487" cy="6336487"/>
          </a:xfrm>
          <a:prstGeom prst="rect">
            <a:avLst/>
          </a:prstGeom>
          <a:noFill/>
          <a:ln>
            <a:noFill/>
          </a:ln>
        </p:spPr>
      </p:pic>
      <p:sp>
        <p:nvSpPr>
          <p:cNvPr id="739" name="Google Shape;739;p29"/>
          <p:cNvSpPr/>
          <p:nvPr/>
        </p:nvSpPr>
        <p:spPr>
          <a:xfrm rot="-5400000">
            <a:off x="-2382475" y="2631769"/>
            <a:ext cx="5931017" cy="667480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5: Blends + R-Controlled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Google Shape;124;p3"/>
          <p:cNvGraphicFramePr/>
          <p:nvPr/>
        </p:nvGraphicFramePr>
        <p:xfrm>
          <a:off x="113943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125" name="Google Shape;125;p3"/>
          <p:cNvSpPr/>
          <p:nvPr/>
        </p:nvSpPr>
        <p:spPr>
          <a:xfrm>
            <a:off x="208214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6" name="Google Shape;126;p3"/>
          <p:cNvGraphicFramePr/>
          <p:nvPr/>
        </p:nvGraphicFramePr>
        <p:xfrm>
          <a:off x="4598697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127" name="Google Shape;127;p3"/>
          <p:cNvSpPr/>
          <p:nvPr/>
        </p:nvSpPr>
        <p:spPr>
          <a:xfrm>
            <a:off x="4692968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8" name="Google Shape;128;p3"/>
          <p:cNvGraphicFramePr/>
          <p:nvPr/>
        </p:nvGraphicFramePr>
        <p:xfrm>
          <a:off x="113943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129" name="Google Shape;129;p3"/>
          <p:cNvSpPr/>
          <p:nvPr/>
        </p:nvSpPr>
        <p:spPr>
          <a:xfrm>
            <a:off x="208214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0" name="Google Shape;130;p3"/>
          <p:cNvGraphicFramePr/>
          <p:nvPr/>
        </p:nvGraphicFramePr>
        <p:xfrm>
          <a:off x="4598697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131" name="Google Shape;131;p3"/>
          <p:cNvSpPr/>
          <p:nvPr/>
        </p:nvSpPr>
        <p:spPr>
          <a:xfrm>
            <a:off x="4692968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"/>
          <p:cNvSpPr/>
          <p:nvPr/>
        </p:nvSpPr>
        <p:spPr>
          <a:xfrm>
            <a:off x="6912529" y="288865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3" name="Google Shape;133;p3"/>
          <p:cNvSpPr txBox="1"/>
          <p:nvPr/>
        </p:nvSpPr>
        <p:spPr>
          <a:xfrm>
            <a:off x="6788549" y="252225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134" name="Google Shape;134;p3"/>
          <p:cNvSpPr txBox="1"/>
          <p:nvPr/>
        </p:nvSpPr>
        <p:spPr>
          <a:xfrm>
            <a:off x="142561" y="136800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35" name="Google Shape;135;p3"/>
          <p:cNvSpPr txBox="1"/>
          <p:nvPr/>
        </p:nvSpPr>
        <p:spPr>
          <a:xfrm>
            <a:off x="4625472" y="136599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36" name="Google Shape;136;p3"/>
          <p:cNvSpPr txBox="1"/>
          <p:nvPr/>
        </p:nvSpPr>
        <p:spPr>
          <a:xfrm>
            <a:off x="118193" y="4802673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37" name="Google Shape;137;p3"/>
          <p:cNvSpPr txBox="1"/>
          <p:nvPr/>
        </p:nvSpPr>
        <p:spPr>
          <a:xfrm>
            <a:off x="4625472" y="483028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38" name="Google Shape;138;p3"/>
          <p:cNvSpPr/>
          <p:nvPr/>
        </p:nvSpPr>
        <p:spPr>
          <a:xfrm>
            <a:off x="2383029" y="288865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9" name="Google Shape;139;p3"/>
          <p:cNvSpPr txBox="1"/>
          <p:nvPr/>
        </p:nvSpPr>
        <p:spPr>
          <a:xfrm>
            <a:off x="2259049" y="252225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140" name="Google Shape;140;p3"/>
          <p:cNvSpPr/>
          <p:nvPr/>
        </p:nvSpPr>
        <p:spPr>
          <a:xfrm>
            <a:off x="6908505" y="3621111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1" name="Google Shape;141;p3"/>
          <p:cNvSpPr txBox="1"/>
          <p:nvPr/>
        </p:nvSpPr>
        <p:spPr>
          <a:xfrm>
            <a:off x="6784525" y="3584471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sp>
        <p:nvSpPr>
          <p:cNvPr id="142" name="Google Shape;142;p3"/>
          <p:cNvSpPr/>
          <p:nvPr/>
        </p:nvSpPr>
        <p:spPr>
          <a:xfrm>
            <a:off x="2395783" y="3621111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3" name="Google Shape;143;p3"/>
          <p:cNvSpPr txBox="1"/>
          <p:nvPr/>
        </p:nvSpPr>
        <p:spPr>
          <a:xfrm>
            <a:off x="2271803" y="3584471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B4A9C"/>
        </a:solidFill>
      </p:bgPr>
    </p:bg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30"/>
          <p:cNvSpPr/>
          <p:nvPr/>
        </p:nvSpPr>
        <p:spPr>
          <a:xfrm>
            <a:off x="117447" y="117446"/>
            <a:ext cx="8875552" cy="66021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30"/>
          <p:cNvSpPr/>
          <p:nvPr/>
        </p:nvSpPr>
        <p:spPr>
          <a:xfrm rot="5400000">
            <a:off x="5652085" y="-627076"/>
            <a:ext cx="6740556" cy="7994707"/>
          </a:xfrm>
          <a:prstGeom prst="pie">
            <a:avLst>
              <a:gd fmla="val 0" name="adj1"/>
              <a:gd fmla="val 10813189" name="adj2"/>
            </a:avLst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torytelling outline" id="746" name="Google Shape;746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807513" y="260756"/>
            <a:ext cx="6336487" cy="6336487"/>
          </a:xfrm>
          <a:prstGeom prst="rect">
            <a:avLst/>
          </a:prstGeom>
          <a:noFill/>
          <a:ln>
            <a:noFill/>
          </a:ln>
        </p:spPr>
      </p:pic>
      <p:sp>
        <p:nvSpPr>
          <p:cNvPr id="747" name="Google Shape;747;p30"/>
          <p:cNvSpPr/>
          <p:nvPr/>
        </p:nvSpPr>
        <p:spPr>
          <a:xfrm rot="-5400000">
            <a:off x="-1929469" y="2254262"/>
            <a:ext cx="4983061" cy="667480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6: Complex Vowels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2" name="Google Shape;752;p31"/>
          <p:cNvGraphicFramePr/>
          <p:nvPr/>
        </p:nvGraphicFramePr>
        <p:xfrm>
          <a:off x="37750" y="5033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9030750"/>
              </a:tblGrid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753" name="Google Shape;753;p31"/>
          <p:cNvSpPr/>
          <p:nvPr/>
        </p:nvSpPr>
        <p:spPr>
          <a:xfrm>
            <a:off x="167780" y="16778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54" name="Google Shape;754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21671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55" name="Google Shape;755;p31"/>
          <p:cNvSpPr/>
          <p:nvPr/>
        </p:nvSpPr>
        <p:spPr>
          <a:xfrm>
            <a:off x="167780" y="107519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56" name="Google Shape;756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112412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57" name="Google Shape;757;p31"/>
          <p:cNvSpPr/>
          <p:nvPr/>
        </p:nvSpPr>
        <p:spPr>
          <a:xfrm>
            <a:off x="167780" y="198260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58" name="Google Shape;758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203153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59" name="Google Shape;759;p31"/>
          <p:cNvSpPr/>
          <p:nvPr/>
        </p:nvSpPr>
        <p:spPr>
          <a:xfrm>
            <a:off x="167780" y="289001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60" name="Google Shape;76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293894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61" name="Google Shape;761;p31"/>
          <p:cNvSpPr/>
          <p:nvPr/>
        </p:nvSpPr>
        <p:spPr>
          <a:xfrm>
            <a:off x="167780" y="379742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62" name="Google Shape;762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384635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63" name="Google Shape;763;p31"/>
          <p:cNvSpPr/>
          <p:nvPr/>
        </p:nvSpPr>
        <p:spPr>
          <a:xfrm>
            <a:off x="167780" y="470483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64" name="Google Shape;764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4753765"/>
            <a:ext cx="581638" cy="581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8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9" name="Google Shape;769;p32"/>
          <p:cNvGraphicFramePr/>
          <p:nvPr/>
        </p:nvGraphicFramePr>
        <p:xfrm>
          <a:off x="37750" y="5033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9030750"/>
              </a:tblGrid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  <a:tr h="9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770" name="Google Shape;770;p32"/>
          <p:cNvSpPr/>
          <p:nvPr/>
        </p:nvSpPr>
        <p:spPr>
          <a:xfrm rot="10800000">
            <a:off x="167780" y="16778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71" name="Google Shape;771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21671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72" name="Google Shape;772;p32"/>
          <p:cNvSpPr/>
          <p:nvPr/>
        </p:nvSpPr>
        <p:spPr>
          <a:xfrm rot="10800000">
            <a:off x="167780" y="107519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73" name="Google Shape;773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112412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74" name="Google Shape;774;p32"/>
          <p:cNvSpPr/>
          <p:nvPr/>
        </p:nvSpPr>
        <p:spPr>
          <a:xfrm rot="10800000">
            <a:off x="167780" y="198260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75" name="Google Shape;775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203153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76" name="Google Shape;776;p32"/>
          <p:cNvSpPr/>
          <p:nvPr/>
        </p:nvSpPr>
        <p:spPr>
          <a:xfrm rot="10800000">
            <a:off x="167780" y="289001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77" name="Google Shape;777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293894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78" name="Google Shape;778;p32"/>
          <p:cNvSpPr/>
          <p:nvPr/>
        </p:nvSpPr>
        <p:spPr>
          <a:xfrm rot="10800000">
            <a:off x="167780" y="379742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79" name="Google Shape;779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384635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80" name="Google Shape;780;p32"/>
          <p:cNvSpPr/>
          <p:nvPr/>
        </p:nvSpPr>
        <p:spPr>
          <a:xfrm rot="10800000">
            <a:off x="167780" y="4704830"/>
            <a:ext cx="8808440" cy="6795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pic>
        <p:nvPicPr>
          <p:cNvPr descr="Storytelling outline" id="781" name="Google Shape;781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257260" y="4753765"/>
            <a:ext cx="581638" cy="58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82" name="Google Shape;782;p32"/>
          <p:cNvSpPr txBox="1"/>
          <p:nvPr/>
        </p:nvSpPr>
        <p:spPr>
          <a:xfrm>
            <a:off x="0" y="6505555"/>
            <a:ext cx="839738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Font used throughout the packet: Century Gothic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8" name="Google Shape;148;p4"/>
          <p:cNvGraphicFramePr/>
          <p:nvPr/>
        </p:nvGraphicFramePr>
        <p:xfrm>
          <a:off x="113943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149" name="Google Shape;149;p4"/>
          <p:cNvSpPr/>
          <p:nvPr/>
        </p:nvSpPr>
        <p:spPr>
          <a:xfrm>
            <a:off x="208214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0" name="Google Shape;150;p4"/>
          <p:cNvGraphicFramePr/>
          <p:nvPr/>
        </p:nvGraphicFramePr>
        <p:xfrm>
          <a:off x="4598697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151" name="Google Shape;151;p4"/>
          <p:cNvSpPr/>
          <p:nvPr/>
        </p:nvSpPr>
        <p:spPr>
          <a:xfrm>
            <a:off x="4692968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2" name="Google Shape;152;p4"/>
          <p:cNvGraphicFramePr/>
          <p:nvPr/>
        </p:nvGraphicFramePr>
        <p:xfrm>
          <a:off x="113943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153" name="Google Shape;153;p4"/>
          <p:cNvSpPr/>
          <p:nvPr/>
        </p:nvSpPr>
        <p:spPr>
          <a:xfrm>
            <a:off x="208214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4"/>
          <p:cNvSpPr/>
          <p:nvPr/>
        </p:nvSpPr>
        <p:spPr>
          <a:xfrm>
            <a:off x="3589503" y="3619447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graphicFrame>
        <p:nvGraphicFramePr>
          <p:cNvPr id="155" name="Google Shape;155;p4"/>
          <p:cNvGraphicFramePr/>
          <p:nvPr/>
        </p:nvGraphicFramePr>
        <p:xfrm>
          <a:off x="4598697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940"/>
                    </a:solidFill>
                  </a:tcPr>
                </a:tc>
              </a:tr>
            </a:tbl>
          </a:graphicData>
        </a:graphic>
      </p:graphicFrame>
      <p:sp>
        <p:nvSpPr>
          <p:cNvPr id="156" name="Google Shape;156;p4"/>
          <p:cNvSpPr/>
          <p:nvPr/>
        </p:nvSpPr>
        <p:spPr>
          <a:xfrm>
            <a:off x="4692968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4"/>
          <p:cNvSpPr txBox="1"/>
          <p:nvPr/>
        </p:nvSpPr>
        <p:spPr>
          <a:xfrm>
            <a:off x="142561" y="136800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58" name="Google Shape;158;p4"/>
          <p:cNvSpPr txBox="1"/>
          <p:nvPr/>
        </p:nvSpPr>
        <p:spPr>
          <a:xfrm>
            <a:off x="4625472" y="136599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59" name="Google Shape;159;p4"/>
          <p:cNvSpPr txBox="1"/>
          <p:nvPr/>
        </p:nvSpPr>
        <p:spPr>
          <a:xfrm>
            <a:off x="118193" y="4802673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60" name="Google Shape;160;p4"/>
          <p:cNvSpPr txBox="1"/>
          <p:nvPr/>
        </p:nvSpPr>
        <p:spPr>
          <a:xfrm>
            <a:off x="4625472" y="483028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61" name="Google Shape;161;p4"/>
          <p:cNvSpPr/>
          <p:nvPr/>
        </p:nvSpPr>
        <p:spPr>
          <a:xfrm>
            <a:off x="3543347" y="278186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162" name="Google Shape;162;p4"/>
          <p:cNvSpPr/>
          <p:nvPr/>
        </p:nvSpPr>
        <p:spPr>
          <a:xfrm>
            <a:off x="8022080" y="3615314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  <p:sp>
        <p:nvSpPr>
          <p:cNvPr id="163" name="Google Shape;163;p4"/>
          <p:cNvSpPr/>
          <p:nvPr/>
        </p:nvSpPr>
        <p:spPr>
          <a:xfrm>
            <a:off x="8007425" y="243434"/>
            <a:ext cx="935029" cy="303179"/>
          </a:xfrm>
          <a:prstGeom prst="rect">
            <a:avLst/>
          </a:prstGeom>
          <a:solidFill>
            <a:srgbClr val="77B9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" name="Google Shape;168;p5"/>
          <p:cNvGraphicFramePr/>
          <p:nvPr/>
        </p:nvGraphicFramePr>
        <p:xfrm>
          <a:off x="113943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169" name="Google Shape;169;p5"/>
          <p:cNvSpPr/>
          <p:nvPr/>
        </p:nvSpPr>
        <p:spPr>
          <a:xfrm>
            <a:off x="208214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0" name="Google Shape;170;p5"/>
          <p:cNvGraphicFramePr/>
          <p:nvPr/>
        </p:nvGraphicFramePr>
        <p:xfrm>
          <a:off x="4598697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171" name="Google Shape;171;p5"/>
          <p:cNvSpPr/>
          <p:nvPr/>
        </p:nvSpPr>
        <p:spPr>
          <a:xfrm>
            <a:off x="4692968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2" name="Google Shape;172;p5"/>
          <p:cNvGraphicFramePr/>
          <p:nvPr/>
        </p:nvGraphicFramePr>
        <p:xfrm>
          <a:off x="113943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173" name="Google Shape;173;p5"/>
          <p:cNvSpPr/>
          <p:nvPr/>
        </p:nvSpPr>
        <p:spPr>
          <a:xfrm>
            <a:off x="208214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4" name="Google Shape;174;p5"/>
          <p:cNvGraphicFramePr/>
          <p:nvPr/>
        </p:nvGraphicFramePr>
        <p:xfrm>
          <a:off x="4598697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7BE7"/>
                    </a:solidFill>
                  </a:tcPr>
                </a:tc>
              </a:tr>
            </a:tbl>
          </a:graphicData>
        </a:graphic>
      </p:graphicFrame>
      <p:sp>
        <p:nvSpPr>
          <p:cNvPr id="175" name="Google Shape;175;p5"/>
          <p:cNvSpPr/>
          <p:nvPr/>
        </p:nvSpPr>
        <p:spPr>
          <a:xfrm>
            <a:off x="4692968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5"/>
          <p:cNvSpPr txBox="1"/>
          <p:nvPr/>
        </p:nvSpPr>
        <p:spPr>
          <a:xfrm>
            <a:off x="142561" y="136800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77" name="Google Shape;177;p5"/>
          <p:cNvSpPr/>
          <p:nvPr/>
        </p:nvSpPr>
        <p:spPr>
          <a:xfrm>
            <a:off x="6911585" y="3645753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8" name="Google Shape;178;p5"/>
          <p:cNvSpPr txBox="1"/>
          <p:nvPr/>
        </p:nvSpPr>
        <p:spPr>
          <a:xfrm>
            <a:off x="6787605" y="3609113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179" name="Google Shape;179;p5"/>
          <p:cNvSpPr txBox="1"/>
          <p:nvPr/>
        </p:nvSpPr>
        <p:spPr>
          <a:xfrm>
            <a:off x="4625472" y="136599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80" name="Google Shape;180;p5"/>
          <p:cNvSpPr txBox="1"/>
          <p:nvPr/>
        </p:nvSpPr>
        <p:spPr>
          <a:xfrm>
            <a:off x="118193" y="4802673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81" name="Google Shape;181;p5"/>
          <p:cNvSpPr txBox="1"/>
          <p:nvPr/>
        </p:nvSpPr>
        <p:spPr>
          <a:xfrm>
            <a:off x="4625472" y="483028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182" name="Google Shape;182;p5"/>
          <p:cNvSpPr/>
          <p:nvPr/>
        </p:nvSpPr>
        <p:spPr>
          <a:xfrm>
            <a:off x="6911585" y="305437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3" name="Google Shape;183;p5"/>
          <p:cNvSpPr txBox="1"/>
          <p:nvPr/>
        </p:nvSpPr>
        <p:spPr>
          <a:xfrm>
            <a:off x="6787605" y="268797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184" name="Google Shape;184;p5"/>
          <p:cNvSpPr/>
          <p:nvPr/>
        </p:nvSpPr>
        <p:spPr>
          <a:xfrm>
            <a:off x="2374716" y="3648539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5" name="Google Shape;185;p5"/>
          <p:cNvSpPr txBox="1"/>
          <p:nvPr/>
        </p:nvSpPr>
        <p:spPr>
          <a:xfrm>
            <a:off x="2250736" y="3611899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  <p:sp>
        <p:nvSpPr>
          <p:cNvPr id="186" name="Google Shape;186;p5"/>
          <p:cNvSpPr/>
          <p:nvPr/>
        </p:nvSpPr>
        <p:spPr>
          <a:xfrm>
            <a:off x="2374716" y="308223"/>
            <a:ext cx="2080842" cy="303179"/>
          </a:xfrm>
          <a:prstGeom prst="rect">
            <a:avLst/>
          </a:prstGeom>
          <a:solidFill>
            <a:srgbClr val="3F7BE7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7" name="Google Shape;187;p5"/>
          <p:cNvSpPr txBox="1"/>
          <p:nvPr/>
        </p:nvSpPr>
        <p:spPr>
          <a:xfrm>
            <a:off x="2250736" y="271583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blends + r-control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" name="Google Shape;192;p6"/>
          <p:cNvGraphicFramePr/>
          <p:nvPr/>
        </p:nvGraphicFramePr>
        <p:xfrm>
          <a:off x="113943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193" name="Google Shape;193;p6"/>
          <p:cNvSpPr/>
          <p:nvPr/>
        </p:nvSpPr>
        <p:spPr>
          <a:xfrm>
            <a:off x="208214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3431338" y="288865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195" name="Google Shape;195;p6"/>
          <p:cNvSpPr txBox="1"/>
          <p:nvPr/>
        </p:nvSpPr>
        <p:spPr>
          <a:xfrm>
            <a:off x="142561" y="136800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graphicFrame>
        <p:nvGraphicFramePr>
          <p:cNvPr id="196" name="Google Shape;196;p6"/>
          <p:cNvGraphicFramePr/>
          <p:nvPr/>
        </p:nvGraphicFramePr>
        <p:xfrm>
          <a:off x="4590547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197" name="Google Shape;197;p6"/>
          <p:cNvSpPr/>
          <p:nvPr/>
        </p:nvSpPr>
        <p:spPr>
          <a:xfrm>
            <a:off x="4684818" y="193615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6"/>
          <p:cNvSpPr/>
          <p:nvPr/>
        </p:nvSpPr>
        <p:spPr>
          <a:xfrm>
            <a:off x="7907942" y="288865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199" name="Google Shape;199;p6"/>
          <p:cNvSpPr txBox="1"/>
          <p:nvPr/>
        </p:nvSpPr>
        <p:spPr>
          <a:xfrm>
            <a:off x="4619165" y="1368009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graphicFrame>
        <p:nvGraphicFramePr>
          <p:cNvPr id="200" name="Google Shape;200;p6"/>
          <p:cNvGraphicFramePr/>
          <p:nvPr/>
        </p:nvGraphicFramePr>
        <p:xfrm>
          <a:off x="113943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201" name="Google Shape;201;p6"/>
          <p:cNvSpPr/>
          <p:nvPr/>
        </p:nvSpPr>
        <p:spPr>
          <a:xfrm>
            <a:off x="208214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6"/>
          <p:cNvSpPr/>
          <p:nvPr/>
        </p:nvSpPr>
        <p:spPr>
          <a:xfrm>
            <a:off x="3431338" y="3619447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203" name="Google Shape;203;p6"/>
          <p:cNvSpPr txBox="1"/>
          <p:nvPr/>
        </p:nvSpPr>
        <p:spPr>
          <a:xfrm>
            <a:off x="142561" y="4698591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graphicFrame>
        <p:nvGraphicFramePr>
          <p:cNvPr id="204" name="Google Shape;204;p6"/>
          <p:cNvGraphicFramePr/>
          <p:nvPr/>
        </p:nvGraphicFramePr>
        <p:xfrm>
          <a:off x="4590547" y="3414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58050"/>
              </a:tblGrid>
              <a:tr h="3320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B4A9C"/>
                    </a:solidFill>
                  </a:tcPr>
                </a:tc>
              </a:tr>
            </a:tbl>
          </a:graphicData>
        </a:graphic>
      </p:graphicFrame>
      <p:sp>
        <p:nvSpPr>
          <p:cNvPr id="205" name="Google Shape;205;p6"/>
          <p:cNvSpPr/>
          <p:nvPr/>
        </p:nvSpPr>
        <p:spPr>
          <a:xfrm>
            <a:off x="4684818" y="3524197"/>
            <a:ext cx="4249486" cy="31115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6"/>
          <p:cNvSpPr/>
          <p:nvPr/>
        </p:nvSpPr>
        <p:spPr>
          <a:xfrm>
            <a:off x="7907942" y="3619447"/>
            <a:ext cx="1093194" cy="303179"/>
          </a:xfrm>
          <a:prstGeom prst="rect">
            <a:avLst/>
          </a:prstGeom>
          <a:solidFill>
            <a:srgbClr val="AB4A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VOWELS</a:t>
            </a:r>
            <a:endParaRPr/>
          </a:p>
        </p:txBody>
      </p:sp>
      <p:sp>
        <p:nvSpPr>
          <p:cNvPr id="207" name="Google Shape;207;p6"/>
          <p:cNvSpPr txBox="1"/>
          <p:nvPr/>
        </p:nvSpPr>
        <p:spPr>
          <a:xfrm>
            <a:off x="4619165" y="4698591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2" name="Google Shape;212;p7"/>
          <p:cNvGraphicFramePr/>
          <p:nvPr/>
        </p:nvGraphicFramePr>
        <p:xfrm>
          <a:off x="63609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213" name="Google Shape;213;p7"/>
          <p:cNvSpPr/>
          <p:nvPr/>
        </p:nvSpPr>
        <p:spPr>
          <a:xfrm>
            <a:off x="182999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/>
          <p:nvPr/>
        </p:nvSpPr>
        <p:spPr>
          <a:xfrm>
            <a:off x="3703652" y="288865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215" name="Google Shape;215;p7"/>
          <p:cNvSpPr txBox="1"/>
          <p:nvPr/>
        </p:nvSpPr>
        <p:spPr>
          <a:xfrm>
            <a:off x="99227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graphicFrame>
        <p:nvGraphicFramePr>
          <p:cNvPr id="216" name="Google Shape;216;p7"/>
          <p:cNvGraphicFramePr/>
          <p:nvPr/>
        </p:nvGraphicFramePr>
        <p:xfrm>
          <a:off x="63609" y="215597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217" name="Google Shape;217;p7"/>
          <p:cNvSpPr/>
          <p:nvPr/>
        </p:nvSpPr>
        <p:spPr>
          <a:xfrm>
            <a:off x="182999" y="2300123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7"/>
          <p:cNvSpPr/>
          <p:nvPr/>
        </p:nvSpPr>
        <p:spPr>
          <a:xfrm>
            <a:off x="3703652" y="2360732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219" name="Google Shape;219;p7"/>
          <p:cNvSpPr txBox="1"/>
          <p:nvPr/>
        </p:nvSpPr>
        <p:spPr>
          <a:xfrm>
            <a:off x="99227" y="2808063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graphicFrame>
        <p:nvGraphicFramePr>
          <p:cNvPr id="220" name="Google Shape;220;p7"/>
          <p:cNvGraphicFramePr/>
          <p:nvPr/>
        </p:nvGraphicFramePr>
        <p:xfrm>
          <a:off x="63609" y="42312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221" name="Google Shape;221;p7"/>
          <p:cNvSpPr/>
          <p:nvPr/>
        </p:nvSpPr>
        <p:spPr>
          <a:xfrm>
            <a:off x="182999" y="4375415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7"/>
          <p:cNvSpPr/>
          <p:nvPr/>
        </p:nvSpPr>
        <p:spPr>
          <a:xfrm>
            <a:off x="3703652" y="4436024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223" name="Google Shape;223;p7"/>
          <p:cNvSpPr txBox="1"/>
          <p:nvPr/>
        </p:nvSpPr>
        <p:spPr>
          <a:xfrm>
            <a:off x="99227" y="4883355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graphicFrame>
        <p:nvGraphicFramePr>
          <p:cNvPr id="224" name="Google Shape;224;p7"/>
          <p:cNvGraphicFramePr/>
          <p:nvPr/>
        </p:nvGraphicFramePr>
        <p:xfrm>
          <a:off x="4570554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225" name="Google Shape;225;p7"/>
          <p:cNvSpPr/>
          <p:nvPr/>
        </p:nvSpPr>
        <p:spPr>
          <a:xfrm>
            <a:off x="4689944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7"/>
          <p:cNvSpPr/>
          <p:nvPr/>
        </p:nvSpPr>
        <p:spPr>
          <a:xfrm>
            <a:off x="8210597" y="288865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227" name="Google Shape;227;p7"/>
          <p:cNvSpPr txBox="1"/>
          <p:nvPr/>
        </p:nvSpPr>
        <p:spPr>
          <a:xfrm>
            <a:off x="4606172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graphicFrame>
        <p:nvGraphicFramePr>
          <p:cNvPr id="228" name="Google Shape;228;p7"/>
          <p:cNvGraphicFramePr/>
          <p:nvPr/>
        </p:nvGraphicFramePr>
        <p:xfrm>
          <a:off x="4570554" y="215597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229" name="Google Shape;229;p7"/>
          <p:cNvSpPr/>
          <p:nvPr/>
        </p:nvSpPr>
        <p:spPr>
          <a:xfrm>
            <a:off x="4689944" y="2300123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7"/>
          <p:cNvSpPr/>
          <p:nvPr/>
        </p:nvSpPr>
        <p:spPr>
          <a:xfrm>
            <a:off x="8210597" y="2360732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231" name="Google Shape;231;p7"/>
          <p:cNvSpPr txBox="1"/>
          <p:nvPr/>
        </p:nvSpPr>
        <p:spPr>
          <a:xfrm>
            <a:off x="4606172" y="2808063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graphicFrame>
        <p:nvGraphicFramePr>
          <p:cNvPr id="232" name="Google Shape;232;p7"/>
          <p:cNvGraphicFramePr/>
          <p:nvPr/>
        </p:nvGraphicFramePr>
        <p:xfrm>
          <a:off x="4570554" y="42312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121"/>
                    </a:solidFill>
                  </a:tcPr>
                </a:tc>
              </a:tr>
            </a:tbl>
          </a:graphicData>
        </a:graphic>
      </p:graphicFrame>
      <p:sp>
        <p:nvSpPr>
          <p:cNvPr id="233" name="Google Shape;233;p7"/>
          <p:cNvSpPr/>
          <p:nvPr/>
        </p:nvSpPr>
        <p:spPr>
          <a:xfrm>
            <a:off x="4689944" y="4375415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7"/>
          <p:cNvSpPr/>
          <p:nvPr/>
        </p:nvSpPr>
        <p:spPr>
          <a:xfrm>
            <a:off x="8210597" y="4436024"/>
            <a:ext cx="770546" cy="303179"/>
          </a:xfrm>
          <a:prstGeom prst="rect">
            <a:avLst/>
          </a:prstGeom>
          <a:solidFill>
            <a:srgbClr val="F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ABC</a:t>
            </a:r>
            <a:endParaRPr/>
          </a:p>
        </p:txBody>
      </p:sp>
      <p:sp>
        <p:nvSpPr>
          <p:cNvPr id="235" name="Google Shape;235;p7"/>
          <p:cNvSpPr txBox="1"/>
          <p:nvPr/>
        </p:nvSpPr>
        <p:spPr>
          <a:xfrm>
            <a:off x="4606172" y="4883355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Google Shape;240;p8"/>
          <p:cNvGraphicFramePr/>
          <p:nvPr/>
        </p:nvGraphicFramePr>
        <p:xfrm>
          <a:off x="63609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241" name="Google Shape;241;p8"/>
          <p:cNvSpPr/>
          <p:nvPr/>
        </p:nvSpPr>
        <p:spPr>
          <a:xfrm>
            <a:off x="182999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8"/>
          <p:cNvSpPr txBox="1"/>
          <p:nvPr/>
        </p:nvSpPr>
        <p:spPr>
          <a:xfrm>
            <a:off x="99227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43" name="Google Shape;243;p8"/>
          <p:cNvSpPr/>
          <p:nvPr/>
        </p:nvSpPr>
        <p:spPr>
          <a:xfrm>
            <a:off x="3720430" y="288865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graphicFrame>
        <p:nvGraphicFramePr>
          <p:cNvPr id="244" name="Google Shape;244;p8"/>
          <p:cNvGraphicFramePr/>
          <p:nvPr/>
        </p:nvGraphicFramePr>
        <p:xfrm>
          <a:off x="4531475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245" name="Google Shape;245;p8"/>
          <p:cNvSpPr/>
          <p:nvPr/>
        </p:nvSpPr>
        <p:spPr>
          <a:xfrm>
            <a:off x="4650865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8"/>
          <p:cNvSpPr txBox="1"/>
          <p:nvPr/>
        </p:nvSpPr>
        <p:spPr>
          <a:xfrm>
            <a:off x="4567093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47" name="Google Shape;247;p8"/>
          <p:cNvSpPr/>
          <p:nvPr/>
        </p:nvSpPr>
        <p:spPr>
          <a:xfrm>
            <a:off x="8188296" y="288865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graphicFrame>
        <p:nvGraphicFramePr>
          <p:cNvPr id="248" name="Google Shape;248;p8"/>
          <p:cNvGraphicFramePr/>
          <p:nvPr/>
        </p:nvGraphicFramePr>
        <p:xfrm>
          <a:off x="63609" y="21661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249" name="Google Shape;249;p8"/>
          <p:cNvSpPr/>
          <p:nvPr/>
        </p:nvSpPr>
        <p:spPr>
          <a:xfrm>
            <a:off x="182999" y="2310265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 txBox="1"/>
          <p:nvPr/>
        </p:nvSpPr>
        <p:spPr>
          <a:xfrm>
            <a:off x="99227" y="2818205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51" name="Google Shape;251;p8"/>
          <p:cNvSpPr/>
          <p:nvPr/>
        </p:nvSpPr>
        <p:spPr>
          <a:xfrm>
            <a:off x="3720430" y="2370874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graphicFrame>
        <p:nvGraphicFramePr>
          <p:cNvPr id="252" name="Google Shape;252;p8"/>
          <p:cNvGraphicFramePr/>
          <p:nvPr/>
        </p:nvGraphicFramePr>
        <p:xfrm>
          <a:off x="4531475" y="21661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253" name="Google Shape;253;p8"/>
          <p:cNvSpPr/>
          <p:nvPr/>
        </p:nvSpPr>
        <p:spPr>
          <a:xfrm>
            <a:off x="4650865" y="2310265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8"/>
          <p:cNvSpPr txBox="1"/>
          <p:nvPr/>
        </p:nvSpPr>
        <p:spPr>
          <a:xfrm>
            <a:off x="4567093" y="2818205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55" name="Google Shape;255;p8"/>
          <p:cNvSpPr/>
          <p:nvPr/>
        </p:nvSpPr>
        <p:spPr>
          <a:xfrm>
            <a:off x="8188296" y="2370874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graphicFrame>
        <p:nvGraphicFramePr>
          <p:cNvPr id="256" name="Google Shape;256;p8"/>
          <p:cNvGraphicFramePr/>
          <p:nvPr/>
        </p:nvGraphicFramePr>
        <p:xfrm>
          <a:off x="63609" y="425154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257" name="Google Shape;257;p8"/>
          <p:cNvSpPr/>
          <p:nvPr/>
        </p:nvSpPr>
        <p:spPr>
          <a:xfrm>
            <a:off x="182999" y="4395700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8"/>
          <p:cNvSpPr txBox="1"/>
          <p:nvPr/>
        </p:nvSpPr>
        <p:spPr>
          <a:xfrm>
            <a:off x="99227" y="4903640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59" name="Google Shape;259;p8"/>
          <p:cNvSpPr/>
          <p:nvPr/>
        </p:nvSpPr>
        <p:spPr>
          <a:xfrm>
            <a:off x="3720430" y="4456309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  <p:graphicFrame>
        <p:nvGraphicFramePr>
          <p:cNvPr id="260" name="Google Shape;260;p8"/>
          <p:cNvGraphicFramePr/>
          <p:nvPr/>
        </p:nvGraphicFramePr>
        <p:xfrm>
          <a:off x="4531475" y="425154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6523"/>
                    </a:solidFill>
                  </a:tcPr>
                </a:tc>
              </a:tr>
            </a:tbl>
          </a:graphicData>
        </a:graphic>
      </p:graphicFrame>
      <p:sp>
        <p:nvSpPr>
          <p:cNvPr id="261" name="Google Shape;261;p8"/>
          <p:cNvSpPr/>
          <p:nvPr/>
        </p:nvSpPr>
        <p:spPr>
          <a:xfrm>
            <a:off x="4650865" y="4395700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8"/>
          <p:cNvSpPr txBox="1"/>
          <p:nvPr/>
        </p:nvSpPr>
        <p:spPr>
          <a:xfrm>
            <a:off x="4567093" y="4903640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63" name="Google Shape;263;p8"/>
          <p:cNvSpPr/>
          <p:nvPr/>
        </p:nvSpPr>
        <p:spPr>
          <a:xfrm>
            <a:off x="8188296" y="4456309"/>
            <a:ext cx="770546" cy="303179"/>
          </a:xfrm>
          <a:prstGeom prst="rect">
            <a:avLst/>
          </a:prstGeom>
          <a:solidFill>
            <a:srgbClr val="FA65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CVC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8" name="Google Shape;268;p9"/>
          <p:cNvGraphicFramePr/>
          <p:nvPr/>
        </p:nvGraphicFramePr>
        <p:xfrm>
          <a:off x="63609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269" name="Google Shape;269;p9"/>
          <p:cNvSpPr/>
          <p:nvPr/>
        </p:nvSpPr>
        <p:spPr>
          <a:xfrm>
            <a:off x="182999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9"/>
          <p:cNvSpPr txBox="1"/>
          <p:nvPr/>
        </p:nvSpPr>
        <p:spPr>
          <a:xfrm>
            <a:off x="99227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71" name="Google Shape;271;p9"/>
          <p:cNvSpPr/>
          <p:nvPr/>
        </p:nvSpPr>
        <p:spPr>
          <a:xfrm>
            <a:off x="2383029" y="288865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72" name="Google Shape;272;p9"/>
          <p:cNvSpPr txBox="1"/>
          <p:nvPr/>
        </p:nvSpPr>
        <p:spPr>
          <a:xfrm>
            <a:off x="2259049" y="252225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graphicFrame>
        <p:nvGraphicFramePr>
          <p:cNvPr id="273" name="Google Shape;273;p9"/>
          <p:cNvGraphicFramePr/>
          <p:nvPr/>
        </p:nvGraphicFramePr>
        <p:xfrm>
          <a:off x="4531475" y="841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274" name="Google Shape;274;p9"/>
          <p:cNvSpPr/>
          <p:nvPr/>
        </p:nvSpPr>
        <p:spPr>
          <a:xfrm>
            <a:off x="4650865" y="2282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9"/>
          <p:cNvSpPr txBox="1"/>
          <p:nvPr/>
        </p:nvSpPr>
        <p:spPr>
          <a:xfrm>
            <a:off x="4567093" y="7361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76" name="Google Shape;276;p9"/>
          <p:cNvSpPr/>
          <p:nvPr/>
        </p:nvSpPr>
        <p:spPr>
          <a:xfrm>
            <a:off x="6850895" y="288865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77" name="Google Shape;277;p9"/>
          <p:cNvSpPr txBox="1"/>
          <p:nvPr/>
        </p:nvSpPr>
        <p:spPr>
          <a:xfrm>
            <a:off x="6726915" y="252225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graphicFrame>
        <p:nvGraphicFramePr>
          <p:cNvPr id="278" name="Google Shape;278;p9"/>
          <p:cNvGraphicFramePr/>
          <p:nvPr/>
        </p:nvGraphicFramePr>
        <p:xfrm>
          <a:off x="63609" y="21733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279" name="Google Shape;279;p9"/>
          <p:cNvSpPr/>
          <p:nvPr/>
        </p:nvSpPr>
        <p:spPr>
          <a:xfrm>
            <a:off x="182999" y="23174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9"/>
          <p:cNvSpPr txBox="1"/>
          <p:nvPr/>
        </p:nvSpPr>
        <p:spPr>
          <a:xfrm>
            <a:off x="99227" y="28253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81" name="Google Shape;281;p9"/>
          <p:cNvSpPr/>
          <p:nvPr/>
        </p:nvSpPr>
        <p:spPr>
          <a:xfrm>
            <a:off x="2383029" y="2378065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2" name="Google Shape;282;p9"/>
          <p:cNvSpPr txBox="1"/>
          <p:nvPr/>
        </p:nvSpPr>
        <p:spPr>
          <a:xfrm>
            <a:off x="2259049" y="2341425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graphicFrame>
        <p:nvGraphicFramePr>
          <p:cNvPr id="283" name="Google Shape;283;p9"/>
          <p:cNvGraphicFramePr/>
          <p:nvPr/>
        </p:nvGraphicFramePr>
        <p:xfrm>
          <a:off x="4531475" y="21733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284" name="Google Shape;284;p9"/>
          <p:cNvSpPr/>
          <p:nvPr/>
        </p:nvSpPr>
        <p:spPr>
          <a:xfrm>
            <a:off x="4650865" y="2317456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9"/>
          <p:cNvSpPr txBox="1"/>
          <p:nvPr/>
        </p:nvSpPr>
        <p:spPr>
          <a:xfrm>
            <a:off x="4567093" y="2825396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86" name="Google Shape;286;p9"/>
          <p:cNvSpPr/>
          <p:nvPr/>
        </p:nvSpPr>
        <p:spPr>
          <a:xfrm>
            <a:off x="6850895" y="2378065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7" name="Google Shape;287;p9"/>
          <p:cNvSpPr txBox="1"/>
          <p:nvPr/>
        </p:nvSpPr>
        <p:spPr>
          <a:xfrm>
            <a:off x="6726915" y="2341425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graphicFrame>
        <p:nvGraphicFramePr>
          <p:cNvPr id="288" name="Google Shape;288;p9"/>
          <p:cNvGraphicFramePr/>
          <p:nvPr/>
        </p:nvGraphicFramePr>
        <p:xfrm>
          <a:off x="63609" y="42691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289" name="Google Shape;289;p9"/>
          <p:cNvSpPr/>
          <p:nvPr/>
        </p:nvSpPr>
        <p:spPr>
          <a:xfrm>
            <a:off x="182999" y="4413292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9"/>
          <p:cNvSpPr txBox="1"/>
          <p:nvPr/>
        </p:nvSpPr>
        <p:spPr>
          <a:xfrm>
            <a:off x="99227" y="4921232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91" name="Google Shape;291;p9"/>
          <p:cNvSpPr/>
          <p:nvPr/>
        </p:nvSpPr>
        <p:spPr>
          <a:xfrm>
            <a:off x="2383029" y="4473901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92" name="Google Shape;292;p9"/>
          <p:cNvSpPr txBox="1"/>
          <p:nvPr/>
        </p:nvSpPr>
        <p:spPr>
          <a:xfrm>
            <a:off x="2259049" y="4437261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  <p:graphicFrame>
        <p:nvGraphicFramePr>
          <p:cNvPr id="293" name="Google Shape;293;p9"/>
          <p:cNvGraphicFramePr/>
          <p:nvPr/>
        </p:nvGraphicFramePr>
        <p:xfrm>
          <a:off x="4531475" y="42691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{633BB71B-3C07-4CD7-993A-DCC729B82514}</a:tableStyleId>
              </a:tblPr>
              <a:tblGrid>
                <a:gridCol w="4471325"/>
              </a:tblGrid>
              <a:tr h="207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0B"/>
                    </a:solidFill>
                  </a:tcPr>
                </a:tc>
              </a:tr>
            </a:tbl>
          </a:graphicData>
        </a:graphic>
      </p:graphicFrame>
      <p:sp>
        <p:nvSpPr>
          <p:cNvPr id="294" name="Google Shape;294;p9"/>
          <p:cNvSpPr/>
          <p:nvPr/>
        </p:nvSpPr>
        <p:spPr>
          <a:xfrm>
            <a:off x="4650865" y="4413292"/>
            <a:ext cx="4221221" cy="1827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9"/>
          <p:cNvSpPr txBox="1"/>
          <p:nvPr/>
        </p:nvSpPr>
        <p:spPr>
          <a:xfrm>
            <a:off x="4567093" y="4921232"/>
            <a:ext cx="4396630" cy="1046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</a:t>
            </a:r>
            <a:endParaRPr/>
          </a:p>
        </p:txBody>
      </p:sp>
      <p:sp>
        <p:nvSpPr>
          <p:cNvPr id="296" name="Google Shape;296;p9"/>
          <p:cNvSpPr/>
          <p:nvPr/>
        </p:nvSpPr>
        <p:spPr>
          <a:xfrm>
            <a:off x="6850895" y="4473901"/>
            <a:ext cx="2080842" cy="303179"/>
          </a:xfrm>
          <a:prstGeom prst="rect">
            <a:avLst/>
          </a:prstGeom>
          <a:solidFill>
            <a:srgbClr val="FFCD0B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97" name="Google Shape;297;p9"/>
          <p:cNvSpPr txBox="1"/>
          <p:nvPr/>
        </p:nvSpPr>
        <p:spPr>
          <a:xfrm>
            <a:off x="6726915" y="4437261"/>
            <a:ext cx="2326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digraphs + blends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2022-06-22T04:31:36Z</dcterms:created>
  <dc:creator>Tara West</dc:creator>
</cp:coreProperties>
</file>