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73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5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60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1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4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45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7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7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064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E7843-7B1C-4676-9783-B4C2276F2CD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5B194-268A-46D9-B544-C2780387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6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63F83A4-08EA-1F04-4977-651959CCC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204367"/>
              </p:ext>
            </p:extLst>
          </p:nvPr>
        </p:nvGraphicFramePr>
        <p:xfrm>
          <a:off x="41945" y="46477"/>
          <a:ext cx="9068501" cy="6748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7217">
                  <a:extLst>
                    <a:ext uri="{9D8B030D-6E8A-4147-A177-3AD203B41FA5}">
                      <a16:colId xmlns:a16="http://schemas.microsoft.com/office/drawing/2014/main" val="244552881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12184202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334990747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919893097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188892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5441025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714219702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5158720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88606353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5369871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22669439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993757222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5737976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672385426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6518534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871286133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10188739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49793191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46833016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49248823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694433970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111948416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43718826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58051686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94107074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581375174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733920379"/>
                    </a:ext>
                  </a:extLst>
                </a:gridCol>
              </a:tblGrid>
              <a:tr h="259562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Name</a:t>
                      </a: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Bb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Ff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Hh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Ii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Jj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Kk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Mm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Nn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Pp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Qq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Rr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Uu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Vv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Ww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Xx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Yy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Zz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01633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024603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62403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827327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53991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15697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60847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8849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37991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4325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349492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567161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133799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08375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297113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321274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930692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55771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75035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44913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34282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64503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00683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668682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38454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312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5163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63F83A4-08EA-1F04-4977-651959CCC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330883"/>
              </p:ext>
            </p:extLst>
          </p:nvPr>
        </p:nvGraphicFramePr>
        <p:xfrm>
          <a:off x="41945" y="46477"/>
          <a:ext cx="9068501" cy="6748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7217">
                  <a:extLst>
                    <a:ext uri="{9D8B030D-6E8A-4147-A177-3AD203B41FA5}">
                      <a16:colId xmlns:a16="http://schemas.microsoft.com/office/drawing/2014/main" val="244552881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12184202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334990747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919893097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188892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5441025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714219702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5158720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88606353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5369871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22669439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993757222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5737976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672385426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6518534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871286133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10188739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49793191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46833016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49248823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694433970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111948416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43718826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58051686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94107074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581375174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733920379"/>
                    </a:ext>
                  </a:extLst>
                </a:gridCol>
              </a:tblGrid>
              <a:tr h="259562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Name</a:t>
                      </a: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/a/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/b/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 /k/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/d/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/e/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/f/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/g/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/h/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</a:t>
                      </a:r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/j/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/k/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/l/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/m/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/n/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/o/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/p/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/kw/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/r/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/s/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/t/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/u/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/v/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/w/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</a:t>
                      </a:r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ks</a:t>
                      </a:r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/y/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/z/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01633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024603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62403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827327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53991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15697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60847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8849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37991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4325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349492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567161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133799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08375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297113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321274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930692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55771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75035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44913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34282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64503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00683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668682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38454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312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347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63F83A4-08EA-1F04-4977-651959CCC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90298"/>
              </p:ext>
            </p:extLst>
          </p:nvPr>
        </p:nvGraphicFramePr>
        <p:xfrm>
          <a:off x="41945" y="46477"/>
          <a:ext cx="9068501" cy="6748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7217">
                  <a:extLst>
                    <a:ext uri="{9D8B030D-6E8A-4147-A177-3AD203B41FA5}">
                      <a16:colId xmlns:a16="http://schemas.microsoft.com/office/drawing/2014/main" val="244552881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12184202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334990747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919893097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188892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5441025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714219702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5158720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88606353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5369871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22669439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993757222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5737976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672385426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6518534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871286133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10188739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49793191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46833016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49248823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694433970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111948416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43718826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58051686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94107074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581375174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733920379"/>
                    </a:ext>
                  </a:extLst>
                </a:gridCol>
              </a:tblGrid>
              <a:tr h="519124">
                <a:tc gridSpan="27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245113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Date</a:t>
                      </a: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Bb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Ff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Hh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Ii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Jj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Kk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Mm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Nn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Pp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Qq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Rr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Uu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Vv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Ww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Xx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Yy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Zz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01633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024603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62403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827327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53991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15697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60847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8849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37991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4325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349492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567161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133799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08375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297113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321274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930692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55771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75035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44913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34282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64503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00683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66868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3E8AC63-5DDE-A27B-E544-3EBBB285019A}"/>
              </a:ext>
            </a:extLst>
          </p:cNvPr>
          <p:cNvSpPr txBox="1"/>
          <p:nvPr/>
        </p:nvSpPr>
        <p:spPr>
          <a:xfrm>
            <a:off x="41945" y="169115"/>
            <a:ext cx="457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b="1" dirty="0">
                <a:latin typeface="Century Gothic" panose="020B0502020202020204" pitchFamily="34" charset="0"/>
              </a:rPr>
              <a:t>Student Name:</a:t>
            </a:r>
            <a:endParaRPr lang="en-US" sz="10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1817A5-F213-63BC-34AA-49A8B8A8693F}"/>
              </a:ext>
            </a:extLst>
          </p:cNvPr>
          <p:cNvSpPr txBox="1"/>
          <p:nvPr/>
        </p:nvSpPr>
        <p:spPr>
          <a:xfrm>
            <a:off x="7358543" y="62911"/>
            <a:ext cx="457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b="1" dirty="0">
                <a:latin typeface="Century Gothic" panose="020B0502020202020204" pitchFamily="34" charset="0"/>
              </a:rPr>
              <a:t>Progress Monitoring Log</a:t>
            </a:r>
            <a:endParaRPr lang="en-US" sz="10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676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63F83A4-08EA-1F04-4977-651959CCC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509737"/>
              </p:ext>
            </p:extLst>
          </p:nvPr>
        </p:nvGraphicFramePr>
        <p:xfrm>
          <a:off x="41945" y="46477"/>
          <a:ext cx="9068501" cy="6748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7217">
                  <a:extLst>
                    <a:ext uri="{9D8B030D-6E8A-4147-A177-3AD203B41FA5}">
                      <a16:colId xmlns:a16="http://schemas.microsoft.com/office/drawing/2014/main" val="244552881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12184202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334990747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919893097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188892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5441025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714219702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5158720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88606353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5369871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22669439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993757222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05737976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672385426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6518534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871286133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10188739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3497931915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46833016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49248823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694433970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1119484161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43718826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858051686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941070749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581375174"/>
                    </a:ext>
                  </a:extLst>
                </a:gridCol>
                <a:gridCol w="315434">
                  <a:extLst>
                    <a:ext uri="{9D8B030D-6E8A-4147-A177-3AD203B41FA5}">
                      <a16:colId xmlns:a16="http://schemas.microsoft.com/office/drawing/2014/main" val="2733920379"/>
                    </a:ext>
                  </a:extLst>
                </a:gridCol>
              </a:tblGrid>
              <a:tr h="519124">
                <a:tc gridSpan="27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720301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Name</a:t>
                      </a: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/a/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/b/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 /k/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/d/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/e/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/f/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/g/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/h/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</a:t>
                      </a:r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/j/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/k/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/l/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/m/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/n/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/o/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/p/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/kw/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/r/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/s/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/t/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/u/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/v/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/w/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</a:t>
                      </a:r>
                      <a:r>
                        <a:rPr lang="en-US" sz="7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ks</a:t>
                      </a:r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/y/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/z/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01633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024603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62403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827327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53991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15697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60847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8849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379918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4325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349492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567161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133799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083755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297113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321274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930692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55771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75035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44913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342826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64503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006830"/>
                  </a:ext>
                </a:extLst>
              </a:tr>
              <a:tr h="259562"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66868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DD55926-81CE-C74B-6976-B78AC6CC8861}"/>
              </a:ext>
            </a:extLst>
          </p:cNvPr>
          <p:cNvSpPr txBox="1"/>
          <p:nvPr/>
        </p:nvSpPr>
        <p:spPr>
          <a:xfrm>
            <a:off x="41945" y="169115"/>
            <a:ext cx="457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b="1" dirty="0">
                <a:latin typeface="Century Gothic" panose="020B0502020202020204" pitchFamily="34" charset="0"/>
              </a:rPr>
              <a:t>Student Name:</a:t>
            </a:r>
            <a:endParaRPr lang="en-US" sz="10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E443B5-6259-041A-3F07-5C61E8668237}"/>
              </a:ext>
            </a:extLst>
          </p:cNvPr>
          <p:cNvSpPr txBox="1"/>
          <p:nvPr/>
        </p:nvSpPr>
        <p:spPr>
          <a:xfrm>
            <a:off x="7358543" y="62911"/>
            <a:ext cx="457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b="1" dirty="0">
                <a:latin typeface="Century Gothic" panose="020B0502020202020204" pitchFamily="34" charset="0"/>
              </a:rPr>
              <a:t>Progress Monitoring Log</a:t>
            </a:r>
            <a:endParaRPr lang="en-US" sz="10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251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</TotalTime>
  <Words>226</Words>
  <Application>Microsoft Office PowerPoint</Application>
  <PresentationFormat>Letter Paper (8.5x11 in)</PresentationFormat>
  <Paragraphs>112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West</dc:creator>
  <cp:lastModifiedBy>Tara West</cp:lastModifiedBy>
  <cp:revision>1</cp:revision>
  <dcterms:created xsi:type="dcterms:W3CDTF">2023-10-22T17:37:14Z</dcterms:created>
  <dcterms:modified xsi:type="dcterms:W3CDTF">2023-10-22T17:46:23Z</dcterms:modified>
</cp:coreProperties>
</file>